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68" r:id="rId6"/>
    <p:sldId id="269" r:id="rId7"/>
    <p:sldId id="259" r:id="rId8"/>
    <p:sldId id="260" r:id="rId9"/>
    <p:sldId id="261" r:id="rId10"/>
    <p:sldId id="263" r:id="rId11"/>
    <p:sldId id="264" r:id="rId12"/>
    <p:sldId id="265" r:id="rId13"/>
    <p:sldId id="270" r:id="rId14"/>
    <p:sldId id="271" r:id="rId15"/>
    <p:sldId id="266" r:id="rId16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22A9D8-599A-A095-A37C-F36524E238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3D4073E-B38B-24E4-815E-639027C9EA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2EE9CA-5146-18D4-0E8C-D0A7B62B2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70E89-1DC4-4466-8B44-A1120094D93B}" type="datetimeFigureOut">
              <a:rPr lang="ru-KZ" smtClean="0"/>
              <a:t>30.10.2025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B43FBF-622F-1C42-69AD-E490D4843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75F382-FFAB-C79C-1D1C-3969249C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F5EB5-4EF7-4F56-BB63-745139BFF1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707801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A19D18-34DF-1D10-A2E7-B5F54EB22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FDA363C-262D-8BBD-3729-A57FC1A113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236B65-5829-80B9-78B3-C83F0A208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70E89-1DC4-4466-8B44-A1120094D93B}" type="datetimeFigureOut">
              <a:rPr lang="ru-KZ" smtClean="0"/>
              <a:t>30.10.2025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302480-B142-FB29-EE9F-4AD7202BD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3BF6D0-71A8-DB31-B738-5F0C7A80C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F5EB5-4EF7-4F56-BB63-745139BFF1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1976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BB9916E-153B-4B7B-1FCA-12AAAB1885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9FBAF46-9284-409C-29EA-F2F4F0A86D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DFD8B3-BB54-736D-8C40-466E67BAE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70E89-1DC4-4466-8B44-A1120094D93B}" type="datetimeFigureOut">
              <a:rPr lang="ru-KZ" smtClean="0"/>
              <a:t>30.10.2025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E09CF0-11C3-4807-9BE3-0495FA565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DDF03E-B0CA-E674-5A0A-CE9219816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F5EB5-4EF7-4F56-BB63-745139BFF1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17109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6820D4-0C2A-5190-1FB0-0866FD672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17349B-FABF-63F6-92D8-8E10076556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7A6B9F-AC10-1276-6DB5-0908FB5E4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70E89-1DC4-4466-8B44-A1120094D93B}" type="datetimeFigureOut">
              <a:rPr lang="ru-KZ" smtClean="0"/>
              <a:t>30.10.2025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9E6704-11CE-8ED1-DC40-1B5DF93B1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4DEC9D-020C-D038-315C-6F5783F72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F5EB5-4EF7-4F56-BB63-745139BFF1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30610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FFF1B4-E08C-6FAD-C896-CFDDDC06F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04C3173-AD04-9E35-3BB6-0D95D4E655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EDAEA6-C9FA-2D7E-94AC-6BE28B249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70E89-1DC4-4466-8B44-A1120094D93B}" type="datetimeFigureOut">
              <a:rPr lang="ru-KZ" smtClean="0"/>
              <a:t>30.10.2025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3A71D0-829D-A6FE-C542-F27232946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04F0F6-65FD-3BF6-C9C4-2FA0FD02C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F5EB5-4EF7-4F56-BB63-745139BFF1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95875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B3D95F-D329-D3DC-B7B7-1393D0384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7B310C-CAA1-988D-EF3F-AF557A1C63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6A7C75-83A0-EFF5-01D4-1F7C8802E6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735319C-BC00-EC2A-42C3-0BC6728FC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70E89-1DC4-4466-8B44-A1120094D93B}" type="datetimeFigureOut">
              <a:rPr lang="ru-KZ" smtClean="0"/>
              <a:t>30.10.2025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ABD567-125F-2B4C-985D-178C20BFA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B7FF826-7AEC-233F-5D8E-E39809D7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F5EB5-4EF7-4F56-BB63-745139BFF1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69175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E3E3F4-41F3-1FD4-9425-D968878E0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42854D9-1CA7-7716-08C9-44853AC925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7F91BD9-7957-8DA2-94AC-6CCAAAD41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8762BF0-BFCD-B76A-3C0B-5116829BFC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3C29689-6E21-061F-45FB-A66469B012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667CFDA-9D87-D096-3B2D-02FF1C797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70E89-1DC4-4466-8B44-A1120094D93B}" type="datetimeFigureOut">
              <a:rPr lang="ru-KZ" smtClean="0"/>
              <a:t>30.10.2025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735A1DD-5019-E7F9-2BEF-D57959CF8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4B08919-D476-288A-0C77-F7957F3AF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F5EB5-4EF7-4F56-BB63-745139BFF1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07470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213271-F7C3-560B-BB2F-1D51BB6DF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0F43206-B38F-155F-797F-2EE888E7E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70E89-1DC4-4466-8B44-A1120094D93B}" type="datetimeFigureOut">
              <a:rPr lang="ru-KZ" smtClean="0"/>
              <a:t>30.10.2025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CB9995A-771D-6DA1-40E7-87E279585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394F86C-A89E-9B98-6900-6E26CC89E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F5EB5-4EF7-4F56-BB63-745139BFF1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31403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1CB9008-7300-B8B3-43B7-155CB5552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70E89-1DC4-4466-8B44-A1120094D93B}" type="datetimeFigureOut">
              <a:rPr lang="ru-KZ" smtClean="0"/>
              <a:t>30.10.2025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BF0845C-2CA2-9B66-03BC-0DB51317E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E305C07-C8B0-552C-B6FA-47524BCDF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F5EB5-4EF7-4F56-BB63-745139BFF1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08246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E8E814-5237-B775-29B2-AE0218B8C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59E03A-8DC3-12B2-F566-56E671B69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F53FAD9-EB8F-652B-6FAF-DAD6AB875E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656EBC6-2636-FA39-61D5-D3FBBC395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70E89-1DC4-4466-8B44-A1120094D93B}" type="datetimeFigureOut">
              <a:rPr lang="ru-KZ" smtClean="0"/>
              <a:t>30.10.2025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DCAAECD-ED98-176E-43F8-23EDB0E02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9BFA564-DBA8-F5CC-CF92-F01E5F9E1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F5EB5-4EF7-4F56-BB63-745139BFF1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77320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01F920-587B-B401-3239-2B0782DBE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A109F70-747E-4E7F-AC42-798DFA4751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9C4C6A5-F4F6-E146-F041-D596305CC8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2758D77-04DC-77C2-DAB9-2F88AF8FE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70E89-1DC4-4466-8B44-A1120094D93B}" type="datetimeFigureOut">
              <a:rPr lang="ru-KZ" smtClean="0"/>
              <a:t>30.10.2025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1FB617-4607-8272-4F0D-1E08E6E40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331FE15-16E0-D181-CE1B-98133FCD5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F5EB5-4EF7-4F56-BB63-745139BFF1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11141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1486B9-3B7A-7DB4-24B4-A58918654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281C7C-DA12-8402-BDF6-75D9833B21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DF19DE-0F13-D094-6983-335CDC2C08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170E89-1DC4-4466-8B44-A1120094D93B}" type="datetimeFigureOut">
              <a:rPr lang="ru-KZ" smtClean="0"/>
              <a:t>30.10.2025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6106C6-447E-B3F8-BFFF-1F51267533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EC1F47-DD33-8101-DC10-1B473067C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EF5EB5-4EF7-4F56-BB63-745139BFF1D7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32288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Phase_shift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990163-4BC4-ECA2-2216-9BB9D17945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Сигнал </a:t>
            </a:r>
            <a:r>
              <a:rPr lang="ru-RU" dirty="0" err="1"/>
              <a:t>таратуда</a:t>
            </a:r>
            <a:r>
              <a:rPr lang="kk-KZ" dirty="0"/>
              <a:t>ғы</a:t>
            </a:r>
            <a:r>
              <a:rPr lang="ru-RU" dirty="0"/>
              <a:t> </a:t>
            </a:r>
            <a:r>
              <a:rPr lang="ru-RU" dirty="0" err="1"/>
              <a:t>мәселелер</a:t>
            </a:r>
            <a:endParaRPr lang="ru-K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7ADCEB3-AF6D-D1E2-0431-1CBABD41CD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29646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3570C24-ED10-6779-33B5-5D5ABDED9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3085"/>
            <a:ext cx="10515600" cy="582387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err="1"/>
              <a:t>Көпсәулелі</a:t>
            </a:r>
            <a:r>
              <a:rPr lang="ru-RU" dirty="0"/>
              <a:t> </a:t>
            </a:r>
            <a:r>
              <a:rPr lang="ru-RU" dirty="0" err="1"/>
              <a:t>таралу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қабылдағыш</a:t>
            </a:r>
            <a:r>
              <a:rPr lang="ru-RU" dirty="0"/>
              <a:t> </a:t>
            </a:r>
            <a:r>
              <a:rPr lang="ru-RU" dirty="0" err="1"/>
              <a:t>сигналдың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көшірмесін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уақытта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. Осы </a:t>
            </a:r>
            <a:r>
              <a:rPr lang="ru-RU" dirty="0" err="1"/>
              <a:t>көшірмелерді</a:t>
            </a:r>
            <a:r>
              <a:rPr lang="ru-RU" dirty="0"/>
              <a:t> </a:t>
            </a:r>
            <a:r>
              <a:rPr lang="ru-RU" dirty="0" err="1"/>
              <a:t>салыстыру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таралу</a:t>
            </a:r>
            <a:r>
              <a:rPr lang="ru-RU" dirty="0"/>
              <a:t> </a:t>
            </a:r>
            <a:r>
              <a:rPr lang="ru-RU" dirty="0" err="1"/>
              <a:t>кезіндегі</a:t>
            </a:r>
            <a:r>
              <a:rPr lang="ru-RU" dirty="0"/>
              <a:t> </a:t>
            </a:r>
            <a:r>
              <a:rPr lang="ru-RU" dirty="0" err="1"/>
              <a:t>қателіктерді</a:t>
            </a:r>
            <a:r>
              <a:rPr lang="ru-RU" dirty="0"/>
              <a:t> </a:t>
            </a:r>
            <a:r>
              <a:rPr lang="ru-RU" dirty="0" err="1"/>
              <a:t>анықтап</a:t>
            </a:r>
            <a:r>
              <a:rPr lang="ru-RU" dirty="0"/>
              <a:t>, </a:t>
            </a:r>
            <a:r>
              <a:rPr lang="ru-RU" dirty="0" err="1"/>
              <a:t>тіпті</a:t>
            </a:r>
            <a:r>
              <a:rPr lang="ru-RU" dirty="0"/>
              <a:t> </a:t>
            </a:r>
            <a:r>
              <a:rPr lang="ru-RU" dirty="0" err="1"/>
              <a:t>түзетуге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принцип </a:t>
            </a:r>
            <a:r>
              <a:rPr lang="en-US" b="1" dirty="0"/>
              <a:t>UMTS </a:t>
            </a:r>
            <a:r>
              <a:rPr lang="ru-RU" b="1" dirty="0" err="1"/>
              <a:t>стандартының</a:t>
            </a:r>
            <a:r>
              <a:rPr lang="ru-RU" b="1" dirty="0"/>
              <a:t> </a:t>
            </a:r>
            <a:r>
              <a:rPr lang="ru-RU" b="1" dirty="0" err="1"/>
              <a:t>мобильді</a:t>
            </a:r>
            <a:r>
              <a:rPr lang="ru-RU" b="1" dirty="0"/>
              <a:t> </a:t>
            </a:r>
            <a:r>
              <a:rPr lang="ru-RU" b="1" dirty="0" err="1"/>
              <a:t>станцияларында</a:t>
            </a:r>
            <a:r>
              <a:rPr lang="ru-RU" b="1" dirty="0"/>
              <a:t> </a:t>
            </a:r>
            <a:r>
              <a:rPr lang="ru-RU" b="1" dirty="0" err="1"/>
              <a:t>қолданылатын</a:t>
            </a:r>
            <a:r>
              <a:rPr lang="ru-RU" b="1" dirty="0"/>
              <a:t> </a:t>
            </a:r>
            <a:r>
              <a:rPr lang="en-US" b="1" dirty="0"/>
              <a:t>Rake-</a:t>
            </a:r>
            <a:r>
              <a:rPr lang="ru-RU" b="1" dirty="0" err="1"/>
              <a:t>қабылдағыштың</a:t>
            </a:r>
            <a:r>
              <a:rPr lang="ru-RU" dirty="0"/>
              <a:t> </a:t>
            </a:r>
            <a:r>
              <a:rPr lang="ru-RU" dirty="0" err="1"/>
              <a:t>жұмысына</a:t>
            </a:r>
            <a:r>
              <a:rPr lang="ru-RU" dirty="0"/>
              <a:t> </a:t>
            </a:r>
            <a:r>
              <a:rPr lang="ru-RU" dirty="0" err="1"/>
              <a:t>негіз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en-US" b="1" dirty="0"/>
              <a:t>Rake-</a:t>
            </a:r>
            <a:r>
              <a:rPr lang="ru-RU" b="1" dirty="0" err="1"/>
              <a:t>қабылдағыш</a:t>
            </a:r>
            <a:r>
              <a:rPr lang="ru-RU" dirty="0"/>
              <a:t> —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қабылдағыштың</a:t>
            </a:r>
            <a:r>
              <a:rPr lang="ru-RU" dirty="0"/>
              <a:t> </a:t>
            </a:r>
            <a:r>
              <a:rPr lang="ru-RU" dirty="0" err="1"/>
              <a:t>жиынтығы</a:t>
            </a:r>
            <a:r>
              <a:rPr lang="ru-RU" dirty="0"/>
              <a:t> </a:t>
            </a:r>
            <a:r>
              <a:rPr lang="ru-RU" dirty="0" err="1"/>
              <a:t>іспетті</a:t>
            </a:r>
            <a:r>
              <a:rPr lang="ru-RU" dirty="0"/>
              <a:t>. </a:t>
            </a:r>
            <a:r>
              <a:rPr lang="ru-RU" dirty="0" err="1"/>
              <a:t>Әрбір</a:t>
            </a:r>
            <a:r>
              <a:rPr lang="ru-RU" dirty="0"/>
              <a:t> </a:t>
            </a:r>
            <a:r>
              <a:rPr lang="ru-RU" dirty="0" err="1"/>
              <a:t>қабылдағыш</a:t>
            </a:r>
            <a:r>
              <a:rPr lang="ru-RU" dirty="0"/>
              <a:t> </a:t>
            </a:r>
            <a:r>
              <a:rPr lang="ru-RU" dirty="0" err="1"/>
              <a:t>өзіне</a:t>
            </a:r>
            <a:r>
              <a:rPr lang="ru-RU" dirty="0"/>
              <a:t> </a:t>
            </a:r>
            <a:r>
              <a:rPr lang="ru-RU" dirty="0" err="1"/>
              <a:t>тиесілі</a:t>
            </a:r>
            <a:r>
              <a:rPr lang="ru-RU" dirty="0"/>
              <a:t> </a:t>
            </a:r>
            <a:r>
              <a:rPr lang="ru-RU" dirty="0" err="1"/>
              <a:t>сәулеге</a:t>
            </a:r>
            <a:r>
              <a:rPr lang="ru-RU" dirty="0"/>
              <a:t> </a:t>
            </a:r>
            <a:r>
              <a:rPr lang="ru-RU" dirty="0" err="1"/>
              <a:t>бейімделіп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уақыттық</a:t>
            </a:r>
            <a:r>
              <a:rPr lang="ru-RU" dirty="0"/>
              <a:t> </a:t>
            </a:r>
            <a:r>
              <a:rPr lang="ru-RU" dirty="0" err="1"/>
              <a:t>ығысуын</a:t>
            </a:r>
            <a:r>
              <a:rPr lang="ru-RU" dirty="0"/>
              <a:t> </a:t>
            </a:r>
            <a:r>
              <a:rPr lang="ru-RU" dirty="0" err="1"/>
              <a:t>анықтайды</a:t>
            </a:r>
            <a:r>
              <a:rPr lang="ru-RU" dirty="0"/>
              <a:t>. </a:t>
            </a:r>
            <a:r>
              <a:rPr lang="ru-RU" dirty="0" err="1"/>
              <a:t>Содан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сәулелердің</a:t>
            </a:r>
            <a:r>
              <a:rPr lang="ru-RU" dirty="0"/>
              <a:t> </a:t>
            </a:r>
            <a:r>
              <a:rPr lang="ru-RU" dirty="0" err="1"/>
              <a:t>энергиясы</a:t>
            </a:r>
            <a:r>
              <a:rPr lang="ru-RU" dirty="0"/>
              <a:t> </a:t>
            </a:r>
            <a:r>
              <a:rPr lang="ru-RU" dirty="0" err="1"/>
              <a:t>біріктіріліп</a:t>
            </a:r>
            <a:r>
              <a:rPr lang="ru-RU" dirty="0"/>
              <a:t>, </a:t>
            </a:r>
            <a:r>
              <a:rPr lang="ru-RU" dirty="0" err="1"/>
              <a:t>қорытынды</a:t>
            </a:r>
            <a:r>
              <a:rPr lang="ru-RU" dirty="0"/>
              <a:t> сигнал </a:t>
            </a:r>
            <a:r>
              <a:rPr lang="ru-RU" dirty="0" err="1"/>
              <a:t>түзіледі</a:t>
            </a:r>
            <a:r>
              <a:rPr lang="ru-RU" dirty="0"/>
              <a:t>. Сол </a:t>
            </a:r>
            <a:r>
              <a:rPr lang="ru-RU" dirty="0" err="1"/>
              <a:t>себепті</a:t>
            </a:r>
            <a:r>
              <a:rPr lang="ru-RU" dirty="0"/>
              <a:t> </a:t>
            </a:r>
            <a:r>
              <a:rPr lang="en-US" dirty="0"/>
              <a:t>Rake-</a:t>
            </a:r>
            <a:r>
              <a:rPr lang="ru-RU" dirty="0" err="1"/>
              <a:t>қабылдағыш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қолайлы</a:t>
            </a:r>
            <a:r>
              <a:rPr lang="ru-RU" dirty="0"/>
              <a:t> орта — </a:t>
            </a:r>
            <a:r>
              <a:rPr lang="ru-RU" b="1" dirty="0" err="1"/>
              <a:t>көпсәулелі</a:t>
            </a:r>
            <a:r>
              <a:rPr lang="ru-RU" b="1" dirty="0"/>
              <a:t> </a:t>
            </a:r>
            <a:r>
              <a:rPr lang="ru-RU" b="1" dirty="0" err="1"/>
              <a:t>таралу</a:t>
            </a:r>
            <a:r>
              <a:rPr lang="ru-RU" b="1" dirty="0"/>
              <a:t> </a:t>
            </a:r>
            <a:r>
              <a:rPr lang="ru-RU" b="1" dirty="0" err="1"/>
              <a:t>ортасы</a:t>
            </a:r>
            <a:r>
              <a:rPr lang="ru-RU" dirty="0"/>
              <a:t>, ал </a:t>
            </a:r>
            <a:r>
              <a:rPr lang="ru-RU" dirty="0" err="1"/>
              <a:t>бөгетсіз</a:t>
            </a:r>
            <a:r>
              <a:rPr lang="ru-RU" dirty="0"/>
              <a:t>, </a:t>
            </a:r>
            <a:r>
              <a:rPr lang="ru-RU" dirty="0" err="1"/>
              <a:t>бірсәулелі</a:t>
            </a:r>
            <a:r>
              <a:rPr lang="ru-RU" dirty="0"/>
              <a:t> орта </a:t>
            </a:r>
            <a:r>
              <a:rPr lang="ru-RU" dirty="0" err="1"/>
              <a:t>онша</a:t>
            </a:r>
            <a:r>
              <a:rPr lang="ru-RU" dirty="0"/>
              <a:t> </a:t>
            </a:r>
            <a:r>
              <a:rPr lang="ru-RU" dirty="0" err="1"/>
              <a:t>тиімді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en-US" b="1" dirty="0"/>
              <a:t>MIMO </a:t>
            </a:r>
            <a:r>
              <a:rPr lang="ru-RU" b="1" dirty="0" err="1"/>
              <a:t>технологиясында</a:t>
            </a:r>
            <a:r>
              <a:rPr lang="ru-RU" dirty="0"/>
              <a:t> </a:t>
            </a:r>
            <a:r>
              <a:rPr lang="ru-RU" dirty="0" err="1"/>
              <a:t>көпсәулелі</a:t>
            </a:r>
            <a:r>
              <a:rPr lang="ru-RU" dirty="0"/>
              <a:t> </a:t>
            </a:r>
            <a:r>
              <a:rPr lang="ru-RU" dirty="0" err="1"/>
              <a:t>таралу</a:t>
            </a:r>
            <a:r>
              <a:rPr lang="ru-RU" dirty="0"/>
              <a:t> — </a:t>
            </a:r>
            <a:r>
              <a:rPr lang="ru-RU" dirty="0" err="1"/>
              <a:t>жүйенің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істеуінің</a:t>
            </a:r>
            <a:r>
              <a:rPr lang="ru-RU" dirty="0"/>
              <a:t> </a:t>
            </a:r>
            <a:r>
              <a:rPr lang="ru-RU" dirty="0" err="1"/>
              <a:t>қажетті</a:t>
            </a:r>
            <a:r>
              <a:rPr lang="ru-RU" dirty="0"/>
              <a:t> </a:t>
            </a:r>
            <a:r>
              <a:rPr lang="ru-RU" dirty="0" err="1"/>
              <a:t>элементі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технологияның</a:t>
            </a:r>
            <a:r>
              <a:rPr lang="ru-RU" dirty="0"/>
              <a:t> </a:t>
            </a:r>
            <a:r>
              <a:rPr lang="ru-RU" dirty="0" err="1"/>
              <a:t>мәні</a:t>
            </a:r>
            <a:r>
              <a:rPr lang="ru-RU" dirty="0"/>
              <a:t> —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ағынын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таратқыш</a:t>
            </a:r>
            <a:r>
              <a:rPr lang="ru-RU" dirty="0"/>
              <a:t> пен </a:t>
            </a:r>
            <a:r>
              <a:rPr lang="ru-RU" dirty="0" err="1"/>
              <a:t>қабылдағыш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 </a:t>
            </a:r>
            <a:r>
              <a:rPr lang="ru-RU" dirty="0" err="1"/>
              <a:t>бөлу</a:t>
            </a:r>
            <a:r>
              <a:rPr lang="ru-RU" dirty="0"/>
              <a:t>. </a:t>
            </a:r>
            <a:r>
              <a:rPr lang="ru-RU" dirty="0" err="1"/>
              <a:t>Қабылдау</a:t>
            </a:r>
            <a:r>
              <a:rPr lang="ru-RU" dirty="0"/>
              <a:t> </a:t>
            </a:r>
            <a:r>
              <a:rPr lang="ru-RU" dirty="0" err="1"/>
              <a:t>жағында</a:t>
            </a:r>
            <a:r>
              <a:rPr lang="ru-RU" dirty="0"/>
              <a:t> да </a:t>
            </a:r>
            <a:r>
              <a:rPr lang="ru-RU" dirty="0" err="1"/>
              <a:t>осындай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антенна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Осылайша</a:t>
            </a:r>
            <a:r>
              <a:rPr lang="ru-RU" dirty="0"/>
              <a:t>,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,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арналары</a:t>
            </a:r>
            <a:r>
              <a:rPr lang="ru-RU" dirty="0"/>
              <a:t> </a:t>
            </a:r>
            <a:r>
              <a:rPr lang="ru-RU" dirty="0" err="1"/>
              <a:t>құрылады</a:t>
            </a:r>
            <a:r>
              <a:rPr lang="ru-RU" dirty="0"/>
              <a:t>,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арна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таралу</a:t>
            </a:r>
            <a:r>
              <a:rPr lang="ru-RU" dirty="0"/>
              <a:t> </a:t>
            </a:r>
            <a:r>
              <a:rPr lang="ru-RU" dirty="0" err="1"/>
              <a:t>жолдарының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Практикалық</a:t>
            </a:r>
            <a:r>
              <a:rPr lang="ru-RU" dirty="0"/>
              <a:t> </a:t>
            </a:r>
            <a:r>
              <a:rPr lang="ru-RU" dirty="0" err="1"/>
              <a:t>сынақтар</a:t>
            </a:r>
            <a:r>
              <a:rPr lang="ru-RU" dirty="0"/>
              <a:t> </a:t>
            </a:r>
            <a:r>
              <a:rPr lang="ru-RU" dirty="0" err="1"/>
              <a:t>көрсеткендей</a:t>
            </a:r>
            <a:r>
              <a:rPr lang="ru-RU" dirty="0"/>
              <a:t>, </a:t>
            </a:r>
            <a:r>
              <a:rPr lang="en-US" b="1" dirty="0"/>
              <a:t>MIMO </a:t>
            </a:r>
            <a:r>
              <a:rPr lang="ru-RU" b="1" dirty="0" err="1"/>
              <a:t>жүйелеріндегі</a:t>
            </a:r>
            <a:r>
              <a:rPr lang="ru-RU" dirty="0"/>
              <a:t> </a:t>
            </a:r>
            <a:r>
              <a:rPr lang="ru-RU" dirty="0" err="1"/>
              <a:t>таратқыш</a:t>
            </a:r>
            <a:r>
              <a:rPr lang="ru-RU" dirty="0"/>
              <a:t> пен </a:t>
            </a:r>
            <a:r>
              <a:rPr lang="ru-RU" dirty="0" err="1"/>
              <a:t>қабылдағыш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 </a:t>
            </a:r>
            <a:r>
              <a:rPr lang="ru-RU" dirty="0" err="1"/>
              <a:t>кедергілер</a:t>
            </a:r>
            <a:r>
              <a:rPr lang="ru-RU" dirty="0"/>
              <a:t> аз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сайын</a:t>
            </a:r>
            <a:r>
              <a:rPr lang="ru-RU" dirty="0"/>
              <a:t>, </a:t>
            </a:r>
            <a:r>
              <a:rPr lang="ru-RU" dirty="0" err="1"/>
              <a:t>жиынтық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жылдамдығы</a:t>
            </a:r>
            <a:r>
              <a:rPr lang="ru-RU" dirty="0"/>
              <a:t> </a:t>
            </a:r>
            <a:r>
              <a:rPr lang="ru-RU" dirty="0" err="1"/>
              <a:t>төмендейді</a:t>
            </a:r>
            <a:r>
              <a:rPr lang="ru-RU" dirty="0"/>
              <a:t>, </a:t>
            </a:r>
            <a:r>
              <a:rPr lang="ru-RU" dirty="0" err="1"/>
              <a:t>себебі</a:t>
            </a:r>
            <a:r>
              <a:rPr lang="ru-RU" dirty="0"/>
              <a:t> </a:t>
            </a:r>
            <a:r>
              <a:rPr lang="ru-RU" dirty="0" err="1"/>
              <a:t>жолдар</a:t>
            </a:r>
            <a:r>
              <a:rPr lang="ru-RU" dirty="0"/>
              <a:t> </a:t>
            </a:r>
            <a:r>
              <a:rPr lang="ru-RU" dirty="0" err="1"/>
              <a:t>ұқсас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арналар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тәуелді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Сондықтан</a:t>
            </a:r>
            <a:r>
              <a:rPr lang="ru-RU" dirty="0"/>
              <a:t> </a:t>
            </a:r>
            <a:r>
              <a:rPr lang="ru-RU" dirty="0" err="1"/>
              <a:t>көпсәулелі</a:t>
            </a:r>
            <a:r>
              <a:rPr lang="ru-RU" dirty="0"/>
              <a:t> орта — </a:t>
            </a:r>
            <a:r>
              <a:rPr lang="ru-RU" dirty="0" err="1"/>
              <a:t>бұл</a:t>
            </a:r>
            <a:r>
              <a:rPr lang="ru-RU" dirty="0"/>
              <a:t> технология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тиімді</a:t>
            </a:r>
            <a:r>
              <a:rPr lang="ru-RU" dirty="0"/>
              <a:t> орта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en-US" dirty="0"/>
              <a:t>MIMO </a:t>
            </a:r>
            <a:r>
              <a:rPr lang="ru-RU" dirty="0" err="1"/>
              <a:t>технологиясы</a:t>
            </a:r>
            <a:r>
              <a:rPr lang="ru-RU" dirty="0"/>
              <a:t> </a:t>
            </a:r>
            <a:r>
              <a:rPr lang="en-US" b="1" dirty="0"/>
              <a:t>UMTS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en-US" b="1" dirty="0"/>
              <a:t>LTE </a:t>
            </a:r>
            <a:r>
              <a:rPr lang="ru-RU" b="1" dirty="0" err="1"/>
              <a:t>желілерінде</a:t>
            </a:r>
            <a:r>
              <a:rPr lang="ru-RU" dirty="0"/>
              <a:t> </a:t>
            </a:r>
            <a:r>
              <a:rPr lang="ru-RU" dirty="0" err="1"/>
              <a:t>кеңінен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513341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omparison of Capacity and Spectral Efficiency in SISO vs. MIMO Radio  Systems.">
            <a:extLst>
              <a:ext uri="{FF2B5EF4-FFF2-40B4-BE49-F238E27FC236}">
                <a16:creationId xmlns:a16="http://schemas.microsoft.com/office/drawing/2014/main" id="{103616CA-60F6-98F2-F795-9C14C9F62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625" y="934101"/>
            <a:ext cx="8870750" cy="498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748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748CF82-A7B3-F520-DA1E-D02360D60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8758"/>
            <a:ext cx="10515600" cy="5888205"/>
          </a:xfrm>
        </p:spPr>
        <p:txBody>
          <a:bodyPr>
            <a:normAutofit/>
          </a:bodyPr>
          <a:lstStyle/>
          <a:p>
            <a:r>
              <a:rPr lang="ru-RU" sz="2400" dirty="0" err="1"/>
              <a:t>Сигналдың</a:t>
            </a:r>
            <a:r>
              <a:rPr lang="ru-RU" sz="2400" dirty="0"/>
              <a:t> </a:t>
            </a:r>
            <a:r>
              <a:rPr lang="ru-RU" sz="2400" dirty="0" err="1"/>
              <a:t>көпсәулелі</a:t>
            </a:r>
            <a:r>
              <a:rPr lang="ru-RU" sz="2400" dirty="0"/>
              <a:t> </a:t>
            </a:r>
            <a:r>
              <a:rPr lang="ru-RU" sz="2400" dirty="0" err="1"/>
              <a:t>таралуы</a:t>
            </a:r>
            <a:r>
              <a:rPr lang="ru-RU" sz="2400" dirty="0"/>
              <a:t> </a:t>
            </a:r>
            <a:r>
              <a:rPr lang="ru-RU" sz="2400" dirty="0" err="1"/>
              <a:t>нәтижесінде</a:t>
            </a:r>
            <a:r>
              <a:rPr lang="ru-RU" sz="2400" dirty="0"/>
              <a:t> </a:t>
            </a:r>
            <a:r>
              <a:rPr lang="ru-RU" sz="2400" dirty="0" err="1"/>
              <a:t>кейде</a:t>
            </a:r>
            <a:r>
              <a:rPr lang="ru-RU" sz="2400" dirty="0"/>
              <a:t> </a:t>
            </a:r>
            <a:r>
              <a:rPr lang="ru-RU" sz="2400" dirty="0" err="1"/>
              <a:t>екі</a:t>
            </a:r>
            <a:r>
              <a:rPr lang="ru-RU" sz="2400" dirty="0"/>
              <a:t> сигнал </a:t>
            </a:r>
            <a:r>
              <a:rPr lang="ru-RU" sz="2400" dirty="0" err="1"/>
              <a:t>көшірмесі</a:t>
            </a:r>
            <a:r>
              <a:rPr lang="ru-RU" sz="2400" dirty="0"/>
              <a:t> </a:t>
            </a:r>
            <a:r>
              <a:rPr lang="ru-RU" sz="2400" b="1" dirty="0" err="1"/>
              <a:t>қарама-қарсы</a:t>
            </a:r>
            <a:r>
              <a:rPr lang="ru-RU" sz="2400" b="1" dirty="0"/>
              <a:t> </a:t>
            </a:r>
            <a:r>
              <a:rPr lang="ru-RU" sz="2400" b="1" dirty="0" err="1"/>
              <a:t>фазаға</a:t>
            </a:r>
            <a:r>
              <a:rPr lang="ru-RU" sz="2400" dirty="0"/>
              <a:t> (</a:t>
            </a:r>
            <a:r>
              <a:rPr lang="ru-RU" sz="2400" dirty="0" err="1"/>
              <a:t>антифазаға</a:t>
            </a:r>
            <a:r>
              <a:rPr lang="ru-RU" sz="2400" dirty="0"/>
              <a:t>) </a:t>
            </a:r>
            <a:r>
              <a:rPr lang="ru-RU" sz="2400" dirty="0" err="1"/>
              <a:t>келіп</a:t>
            </a:r>
            <a:r>
              <a:rPr lang="ru-RU" sz="2400" dirty="0"/>
              <a:t> </a:t>
            </a:r>
            <a:r>
              <a:rPr lang="ru-RU" sz="2400" dirty="0" err="1"/>
              <a:t>түсуі</a:t>
            </a:r>
            <a:r>
              <a:rPr lang="ru-RU" sz="2400" dirty="0"/>
              <a:t> </a:t>
            </a:r>
            <a:r>
              <a:rPr lang="ru-RU" sz="2400" dirty="0" err="1"/>
              <a:t>мүмкін</a:t>
            </a:r>
            <a:r>
              <a:rPr lang="ru-RU" sz="2400" dirty="0"/>
              <a:t>. </a:t>
            </a:r>
            <a:endParaRPr lang="en-US" sz="2400" dirty="0"/>
          </a:p>
          <a:p>
            <a:r>
              <a:rPr lang="ru-RU" sz="2400" dirty="0"/>
              <a:t>Егер осы </a:t>
            </a:r>
            <a:r>
              <a:rPr lang="ru-RU" sz="2400" dirty="0" err="1"/>
              <a:t>екі</a:t>
            </a:r>
            <a:r>
              <a:rPr lang="ru-RU" sz="2400" dirty="0"/>
              <a:t> </a:t>
            </a:r>
            <a:r>
              <a:rPr lang="ru-RU" sz="2400" dirty="0" err="1"/>
              <a:t>сәуле</a:t>
            </a:r>
            <a:r>
              <a:rPr lang="ru-RU" sz="2400" dirty="0"/>
              <a:t> сигнал </a:t>
            </a:r>
            <a:r>
              <a:rPr lang="ru-RU" sz="2400" dirty="0" err="1"/>
              <a:t>энергиясының</a:t>
            </a:r>
            <a:r>
              <a:rPr lang="ru-RU" sz="2400" dirty="0"/>
              <a:t> </a:t>
            </a:r>
            <a:r>
              <a:rPr lang="ru-RU" sz="2400" dirty="0" err="1"/>
              <a:t>елеулі</a:t>
            </a:r>
            <a:r>
              <a:rPr lang="ru-RU" sz="2400" dirty="0"/>
              <a:t> </a:t>
            </a:r>
            <a:r>
              <a:rPr lang="ru-RU" sz="2400" dirty="0" err="1"/>
              <a:t>бөлігін</a:t>
            </a:r>
            <a:r>
              <a:rPr lang="ru-RU" sz="2400" dirty="0"/>
              <a:t> </a:t>
            </a:r>
            <a:r>
              <a:rPr lang="ru-RU" sz="2400" dirty="0" err="1"/>
              <a:t>алып</a:t>
            </a:r>
            <a:r>
              <a:rPr lang="ru-RU" sz="2400" dirty="0"/>
              <a:t> </a:t>
            </a:r>
            <a:r>
              <a:rPr lang="ru-RU" sz="2400" dirty="0" err="1"/>
              <a:t>жүрсе</a:t>
            </a:r>
            <a:r>
              <a:rPr lang="ru-RU" sz="2400" dirty="0"/>
              <a:t>, </a:t>
            </a:r>
            <a:r>
              <a:rPr lang="ru-RU" sz="2400" dirty="0" err="1"/>
              <a:t>онда</a:t>
            </a:r>
            <a:r>
              <a:rPr lang="ru-RU" sz="2400" dirty="0"/>
              <a:t>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жағдай</a:t>
            </a:r>
            <a:r>
              <a:rPr lang="ru-RU" sz="2400" dirty="0"/>
              <a:t> </a:t>
            </a:r>
            <a:r>
              <a:rPr lang="ru-RU" sz="2400" b="1" dirty="0" err="1"/>
              <a:t>қабылдаудағы</a:t>
            </a:r>
            <a:r>
              <a:rPr lang="ru-RU" sz="2400" b="1" dirty="0"/>
              <a:t> </a:t>
            </a:r>
            <a:r>
              <a:rPr lang="ru-RU" sz="2400" b="1" dirty="0" err="1"/>
              <a:t>қателіктердің</a:t>
            </a:r>
            <a:r>
              <a:rPr lang="ru-RU" sz="2400" b="1" dirty="0"/>
              <a:t> </a:t>
            </a:r>
            <a:r>
              <a:rPr lang="ru-RU" sz="2400" b="1" dirty="0" err="1"/>
              <a:t>көбеюіне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b="1" dirty="0" err="1"/>
              <a:t>арна</a:t>
            </a:r>
            <a:r>
              <a:rPr lang="ru-RU" sz="2400" b="1" dirty="0"/>
              <a:t> </a:t>
            </a:r>
            <a:r>
              <a:rPr lang="ru-RU" sz="2400" b="1" dirty="0" err="1"/>
              <a:t>сапасының</a:t>
            </a:r>
            <a:r>
              <a:rPr lang="ru-RU" sz="2400" b="1" dirty="0"/>
              <a:t> </a:t>
            </a:r>
            <a:r>
              <a:rPr lang="ru-RU" sz="2400" b="1" dirty="0" err="1"/>
              <a:t>төмендеуіне</a:t>
            </a:r>
            <a:r>
              <a:rPr lang="ru-RU" sz="2400" dirty="0"/>
              <a:t> </a:t>
            </a:r>
            <a:r>
              <a:rPr lang="ru-RU" sz="2400" dirty="0" err="1"/>
              <a:t>әкеледі</a:t>
            </a:r>
            <a:r>
              <a:rPr lang="ru-RU" sz="2400" dirty="0"/>
              <a:t>. </a:t>
            </a:r>
            <a:r>
              <a:rPr lang="ru-RU" sz="2400" dirty="0" err="1"/>
              <a:t>Мұндай</a:t>
            </a:r>
            <a:r>
              <a:rPr lang="ru-RU" sz="2400" dirty="0"/>
              <a:t> </a:t>
            </a:r>
            <a:r>
              <a:rPr lang="ru-RU" sz="2400" dirty="0" err="1"/>
              <a:t>құбылыс</a:t>
            </a:r>
            <a:r>
              <a:rPr lang="ru-RU" sz="2400" dirty="0"/>
              <a:t> </a:t>
            </a:r>
            <a:r>
              <a:rPr lang="ru-RU" sz="2400" b="1" dirty="0"/>
              <a:t>«</a:t>
            </a:r>
            <a:r>
              <a:rPr lang="ru-RU" sz="2400" b="1" dirty="0" err="1"/>
              <a:t>сигналдың</a:t>
            </a:r>
            <a:r>
              <a:rPr lang="ru-RU" sz="2400" b="1" dirty="0"/>
              <a:t> </a:t>
            </a:r>
            <a:r>
              <a:rPr lang="ru-RU" sz="2400" b="1" dirty="0" err="1"/>
              <a:t>өшуі</a:t>
            </a:r>
            <a:r>
              <a:rPr lang="ru-RU" sz="2400" b="1" dirty="0"/>
              <a:t>» (замирание)</a:t>
            </a:r>
            <a:r>
              <a:rPr lang="ru-RU" sz="2400" dirty="0"/>
              <a:t> </a:t>
            </a:r>
            <a:r>
              <a:rPr lang="ru-RU" sz="2400" dirty="0" err="1"/>
              <a:t>деп</a:t>
            </a:r>
            <a:r>
              <a:rPr lang="ru-RU" sz="2400" dirty="0"/>
              <a:t> </a:t>
            </a:r>
            <a:r>
              <a:rPr lang="ru-RU" sz="2400" dirty="0" err="1"/>
              <a:t>аталады</a:t>
            </a:r>
            <a:r>
              <a:rPr lang="ru-RU" sz="2400" dirty="0"/>
              <a:t>, </a:t>
            </a:r>
            <a:r>
              <a:rPr lang="ru-RU" sz="2400" dirty="0" err="1"/>
              <a:t>яғни</a:t>
            </a:r>
            <a:r>
              <a:rPr lang="ru-RU" sz="2400" dirty="0"/>
              <a:t> сигнал </a:t>
            </a:r>
            <a:r>
              <a:rPr lang="ru-RU" sz="2400" dirty="0" err="1"/>
              <a:t>біраз</a:t>
            </a:r>
            <a:r>
              <a:rPr lang="ru-RU" sz="2400" dirty="0"/>
              <a:t> </a:t>
            </a:r>
            <a:r>
              <a:rPr lang="ru-RU" sz="2400" dirty="0" err="1"/>
              <a:t>уақытқа</a:t>
            </a:r>
            <a:r>
              <a:rPr lang="ru-RU" sz="2400" dirty="0"/>
              <a:t> </a:t>
            </a:r>
            <a:r>
              <a:rPr lang="ru-RU" sz="2400" dirty="0" err="1"/>
              <a:t>көзден</a:t>
            </a:r>
            <a:r>
              <a:rPr lang="ru-RU" sz="2400" dirty="0"/>
              <a:t> </a:t>
            </a:r>
            <a:r>
              <a:rPr lang="ru-RU" sz="2400" dirty="0" err="1"/>
              <a:t>таса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қабылдағышқа</a:t>
            </a:r>
            <a:r>
              <a:rPr lang="ru-RU" sz="2400" dirty="0"/>
              <a:t> </a:t>
            </a:r>
            <a:r>
              <a:rPr lang="ru-RU" sz="2400" dirty="0" err="1"/>
              <a:t>жетпей</a:t>
            </a:r>
            <a:r>
              <a:rPr lang="ru-RU" sz="2400" dirty="0"/>
              <a:t> </a:t>
            </a:r>
            <a:r>
              <a:rPr lang="ru-RU" sz="2400" dirty="0" err="1"/>
              <a:t>қалады</a:t>
            </a:r>
            <a:r>
              <a:rPr lang="ru-RU" sz="2400" dirty="0"/>
              <a:t>.</a:t>
            </a:r>
          </a:p>
          <a:p>
            <a:endParaRPr lang="ru-KZ" dirty="0"/>
          </a:p>
        </p:txBody>
      </p:sp>
      <p:pic>
        <p:nvPicPr>
          <p:cNvPr id="5122" name="Picture 2" descr="Lunch and Learn: Phasing | SoundGirls.org">
            <a:extLst>
              <a:ext uri="{FF2B5EF4-FFF2-40B4-BE49-F238E27FC236}">
                <a16:creationId xmlns:a16="http://schemas.microsoft.com/office/drawing/2014/main" id="{18F86E6F-ABD0-D101-32D0-8B4594348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04" y="2894532"/>
            <a:ext cx="6070315" cy="2944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undefined">
            <a:extLst>
              <a:ext uri="{FF2B5EF4-FFF2-40B4-BE49-F238E27FC236}">
                <a16:creationId xmlns:a16="http://schemas.microsoft.com/office/drawing/2014/main" id="{7F6E7F95-3DB8-38AC-5079-EAFA11B0C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323" y="2894531"/>
            <a:ext cx="4219881" cy="2944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EB6CFE3-9BE7-8399-A5F7-10B5DAE4B2BD}"/>
              </a:ext>
            </a:extLst>
          </p:cNvPr>
          <p:cNvSpPr txBox="1"/>
          <p:nvPr/>
        </p:nvSpPr>
        <p:spPr>
          <a:xfrm>
            <a:off x="6302502" y="6022962"/>
            <a:ext cx="60944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Coherent waves that travel along two different paths will arrive with </a:t>
            </a:r>
            <a:r>
              <a:rPr lang="en-US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4" tooltip="Phase shift"/>
              </a:rPr>
              <a:t>phase shift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hence interfering with each other.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544185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>
            <a:extLst>
              <a:ext uri="{FF2B5EF4-FFF2-40B4-BE49-F238E27FC236}">
                <a16:creationId xmlns:a16="http://schemas.microsoft.com/office/drawing/2014/main" id="{948EA620-E512-2F1A-CE03-3229A382E9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02" y="265176"/>
            <a:ext cx="5892896" cy="642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undefined">
            <a:extLst>
              <a:ext uri="{FF2B5EF4-FFF2-40B4-BE49-F238E27FC236}">
                <a16:creationId xmlns:a16="http://schemas.microsoft.com/office/drawing/2014/main" id="{F5EBB81B-FF86-EF69-2948-8EEBE6997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80" y="265176"/>
            <a:ext cx="3441192" cy="2213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C5BD37-3BF2-81B0-1506-5FA379CB11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0998" y="77724"/>
            <a:ext cx="2676522" cy="6702552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B54563F9-ED43-6344-5E68-DBE3AC337805}"/>
              </a:ext>
            </a:extLst>
          </p:cNvPr>
          <p:cNvSpPr/>
          <p:nvPr/>
        </p:nvSpPr>
        <p:spPr>
          <a:xfrm>
            <a:off x="9380998" y="77724"/>
            <a:ext cx="2676522" cy="115671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950243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4F13E-274A-B5DB-185D-BD61EBE60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>
            <a:extLst>
              <a:ext uri="{FF2B5EF4-FFF2-40B4-BE49-F238E27FC236}">
                <a16:creationId xmlns:a16="http://schemas.microsoft.com/office/drawing/2014/main" id="{F049F85D-8D85-862A-66C1-7CC4DE71F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02" y="265176"/>
            <a:ext cx="5892896" cy="642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undefined">
            <a:extLst>
              <a:ext uri="{FF2B5EF4-FFF2-40B4-BE49-F238E27FC236}">
                <a16:creationId xmlns:a16="http://schemas.microsoft.com/office/drawing/2014/main" id="{CB41B1EC-C7CE-39DA-BE86-9386706F0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80" y="265176"/>
            <a:ext cx="3441192" cy="2213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6ACC88-485F-5151-BA06-524B7EDA51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0998" y="77724"/>
            <a:ext cx="2676522" cy="670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2481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849B164-CDD1-F03E-A5D4-D568A0EB2C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2550"/>
            <a:ext cx="10515600" cy="5914413"/>
          </a:xfrm>
        </p:spPr>
        <p:txBody>
          <a:bodyPr/>
          <a:lstStyle/>
          <a:p>
            <a:r>
              <a:rPr lang="ru-RU" sz="2400" dirty="0" err="1"/>
              <a:t>Сигналдың</a:t>
            </a:r>
            <a:r>
              <a:rPr lang="ru-RU" sz="2400" dirty="0"/>
              <a:t> </a:t>
            </a:r>
            <a:r>
              <a:rPr lang="ru-RU" sz="2400" dirty="0" err="1"/>
              <a:t>әлсіреуінің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түрі</a:t>
            </a:r>
            <a:r>
              <a:rPr lang="ru-RU" sz="2400" dirty="0"/>
              <a:t> — </a:t>
            </a:r>
            <a:r>
              <a:rPr lang="ru-RU" sz="2400" b="1" dirty="0" err="1"/>
              <a:t>Релеевтік</a:t>
            </a:r>
            <a:r>
              <a:rPr lang="ru-RU" sz="2400" b="1" dirty="0"/>
              <a:t> </a:t>
            </a:r>
            <a:r>
              <a:rPr lang="ru-RU" sz="2400" b="1" dirty="0" err="1"/>
              <a:t>әлсіреу</a:t>
            </a:r>
            <a:r>
              <a:rPr lang="ru-RU" sz="2400" b="1" dirty="0"/>
              <a:t> (</a:t>
            </a:r>
            <a:r>
              <a:rPr lang="en-US" sz="2400" b="1" dirty="0"/>
              <a:t>Rayleigh fading)</a:t>
            </a:r>
            <a:r>
              <a:rPr lang="en-US" sz="2400" dirty="0"/>
              <a:t>. </a:t>
            </a:r>
            <a:r>
              <a:rPr lang="ru-RU" sz="2400" dirty="0"/>
              <a:t>Ол </a:t>
            </a:r>
            <a:r>
              <a:rPr lang="ru-RU" sz="2400" dirty="0" err="1"/>
              <a:t>радиотолқындардың</a:t>
            </a:r>
            <a:r>
              <a:rPr lang="ru-RU" sz="2400" dirty="0"/>
              <a:t> </a:t>
            </a:r>
            <a:r>
              <a:rPr lang="ru-RU" sz="2400" dirty="0" err="1"/>
              <a:t>нақты</a:t>
            </a:r>
            <a:r>
              <a:rPr lang="ru-RU" sz="2400" dirty="0"/>
              <a:t> </a:t>
            </a:r>
            <a:r>
              <a:rPr lang="ru-RU" sz="2400" dirty="0" err="1"/>
              <a:t>объектілерден</a:t>
            </a:r>
            <a:r>
              <a:rPr lang="ru-RU" sz="2400" dirty="0"/>
              <a:t> </a:t>
            </a:r>
            <a:r>
              <a:rPr lang="ru-RU" sz="2400" b="1" dirty="0" err="1"/>
              <a:t>диффузиялық</a:t>
            </a:r>
            <a:r>
              <a:rPr lang="ru-RU" sz="2400" b="1" dirty="0"/>
              <a:t> </a:t>
            </a:r>
            <a:r>
              <a:rPr lang="ru-RU" sz="2400" b="1" dirty="0" err="1"/>
              <a:t>шағылысуымен</a:t>
            </a:r>
            <a:r>
              <a:rPr lang="ru-RU" sz="2400" dirty="0"/>
              <a:t> </a:t>
            </a:r>
            <a:r>
              <a:rPr lang="ru-RU" sz="2400" dirty="0" err="1"/>
              <a:t>байланысты</a:t>
            </a:r>
            <a:r>
              <a:rPr lang="ru-RU" sz="2400" dirty="0"/>
              <a:t>. </a:t>
            </a:r>
            <a:r>
              <a:rPr lang="ru-RU" sz="2400" dirty="0" err="1"/>
              <a:t>Нәтижесінде</a:t>
            </a:r>
            <a:r>
              <a:rPr lang="ru-RU" sz="2400" dirty="0"/>
              <a:t> </a:t>
            </a:r>
            <a:r>
              <a:rPr lang="ru-RU" sz="2400" dirty="0" err="1"/>
              <a:t>қабылданған</a:t>
            </a:r>
            <a:r>
              <a:rPr lang="ru-RU" sz="2400" dirty="0"/>
              <a:t> сигнал — </a:t>
            </a:r>
            <a:r>
              <a:rPr lang="ru-RU" sz="2400" dirty="0" err="1"/>
              <a:t>бірдей</a:t>
            </a:r>
            <a:r>
              <a:rPr lang="ru-RU" sz="2400" dirty="0"/>
              <a:t> </a:t>
            </a:r>
            <a:r>
              <a:rPr lang="ru-RU" sz="2400" dirty="0" err="1"/>
              <a:t>жиіліктегі</a:t>
            </a:r>
            <a:r>
              <a:rPr lang="ru-RU" sz="2400" dirty="0"/>
              <a:t>, </a:t>
            </a:r>
            <a:r>
              <a:rPr lang="ru-RU" sz="2400" dirty="0" err="1"/>
              <a:t>бірақ</a:t>
            </a:r>
            <a:r>
              <a:rPr lang="ru-RU" sz="2400" dirty="0"/>
              <a:t> </a:t>
            </a:r>
            <a:r>
              <a:rPr lang="ru-RU" sz="2400" b="1" dirty="0" err="1"/>
              <a:t>фазасы</a:t>
            </a:r>
            <a:r>
              <a:rPr lang="ru-RU" sz="2400" b="1" dirty="0"/>
              <a:t> мен </a:t>
            </a:r>
            <a:r>
              <a:rPr lang="ru-RU" sz="2400" b="1" dirty="0" err="1"/>
              <a:t>амплитудасы</a:t>
            </a:r>
            <a:r>
              <a:rPr lang="ru-RU" sz="2400" b="1" dirty="0"/>
              <a:t> </a:t>
            </a:r>
            <a:r>
              <a:rPr lang="ru-RU" sz="2400" b="1" dirty="0" err="1"/>
              <a:t>әртүрлі</a:t>
            </a:r>
            <a:r>
              <a:rPr lang="ru-RU" sz="2400" dirty="0"/>
              <a:t> </a:t>
            </a:r>
            <a:r>
              <a:rPr lang="ru-RU" sz="2400" dirty="0" err="1"/>
              <a:t>көптеген</a:t>
            </a:r>
            <a:r>
              <a:rPr lang="ru-RU" sz="2400" dirty="0"/>
              <a:t> </a:t>
            </a:r>
            <a:r>
              <a:rPr lang="ru-RU" sz="2400" dirty="0" err="1"/>
              <a:t>сигналдардың</a:t>
            </a:r>
            <a:r>
              <a:rPr lang="ru-RU" sz="2400" dirty="0"/>
              <a:t> </a:t>
            </a:r>
            <a:r>
              <a:rPr lang="ru-RU" sz="2400" dirty="0" err="1"/>
              <a:t>қосындысы</a:t>
            </a:r>
            <a:r>
              <a:rPr lang="ru-RU" sz="2400" dirty="0"/>
              <a:t> </a:t>
            </a:r>
            <a:r>
              <a:rPr lang="ru-RU" sz="2400" dirty="0" err="1"/>
              <a:t>болып</a:t>
            </a:r>
            <a:r>
              <a:rPr lang="ru-RU" sz="2400" dirty="0"/>
              <a:t> </a:t>
            </a:r>
            <a:r>
              <a:rPr lang="ru-RU" sz="2400" dirty="0" err="1"/>
              <a:t>табылады</a:t>
            </a:r>
            <a:r>
              <a:rPr lang="ru-RU" sz="2400" dirty="0"/>
              <a:t>. </a:t>
            </a:r>
            <a:r>
              <a:rPr lang="ru-RU" sz="2400" dirty="0" err="1"/>
              <a:t>Бұл</a:t>
            </a:r>
            <a:r>
              <a:rPr lang="ru-RU" sz="2400" dirty="0"/>
              <a:t> эффект сигнал </a:t>
            </a:r>
            <a:r>
              <a:rPr lang="ru-RU" sz="2400" dirty="0" err="1"/>
              <a:t>деңгейінің</a:t>
            </a:r>
            <a:r>
              <a:rPr lang="ru-RU" sz="2400" dirty="0"/>
              <a:t> </a:t>
            </a:r>
            <a:r>
              <a:rPr lang="ru-RU" sz="2400" b="1" dirty="0" err="1"/>
              <a:t>өшуіне</a:t>
            </a:r>
            <a:r>
              <a:rPr lang="ru-RU" sz="2400" b="1" dirty="0"/>
              <a:t> </a:t>
            </a:r>
            <a:r>
              <a:rPr lang="ru-RU" sz="2400" dirty="0" err="1"/>
              <a:t>әкеледі</a:t>
            </a:r>
            <a:r>
              <a:rPr lang="ru-RU" sz="2400" dirty="0"/>
              <a:t>. </a:t>
            </a:r>
            <a:endParaRPr lang="ru-KZ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57CF1DA1-7161-D184-BA57-877554413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321" y="2634445"/>
            <a:ext cx="6478822" cy="3747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1062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3AC24A-DE04-BFC9-CC0F-CC6AB6474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Сигнал </a:t>
            </a:r>
            <a:r>
              <a:rPr lang="ru-RU" dirty="0" err="1"/>
              <a:t>таратуда</a:t>
            </a:r>
            <a:r>
              <a:rPr lang="kk-KZ" dirty="0"/>
              <a:t>ғы</a:t>
            </a:r>
            <a:r>
              <a:rPr lang="ru-RU" dirty="0"/>
              <a:t> </a:t>
            </a:r>
            <a:r>
              <a:rPr lang="ru-RU" dirty="0" err="1"/>
              <a:t>мәселелер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A74F04-1BD7-9C9C-2025-16F87D7E00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err="1"/>
              <a:t>Мынадай</a:t>
            </a:r>
            <a:r>
              <a:rPr lang="ru-RU" b="1" dirty="0"/>
              <a:t> </a:t>
            </a:r>
            <a:r>
              <a:rPr lang="ru-RU" b="1" dirty="0" err="1"/>
              <a:t>негізгі</a:t>
            </a:r>
            <a:r>
              <a:rPr lang="ru-RU" b="1" dirty="0"/>
              <a:t> </a:t>
            </a:r>
            <a:r>
              <a:rPr lang="ru-RU" b="1" dirty="0" err="1"/>
              <a:t>мәселелерді</a:t>
            </a:r>
            <a:r>
              <a:rPr lang="ru-RU" b="1" dirty="0"/>
              <a:t> </a:t>
            </a:r>
            <a:r>
              <a:rPr lang="ru-RU" b="1" dirty="0" err="1"/>
              <a:t>сигналдарды</a:t>
            </a:r>
            <a:r>
              <a:rPr lang="ru-RU" b="1" dirty="0"/>
              <a:t> беру </a:t>
            </a:r>
            <a:r>
              <a:rPr lang="ru-RU" b="1" dirty="0" err="1"/>
              <a:t>кезінде</a:t>
            </a:r>
            <a:r>
              <a:rPr lang="ru-RU" b="1" dirty="0"/>
              <a:t> </a:t>
            </a:r>
            <a:r>
              <a:rPr lang="ru-RU" b="1" dirty="0" err="1"/>
              <a:t>бөліп</a:t>
            </a:r>
            <a:r>
              <a:rPr lang="ru-RU" b="1" dirty="0"/>
              <a:t> </a:t>
            </a:r>
            <a:r>
              <a:rPr lang="ru-RU" b="1" dirty="0" err="1"/>
              <a:t>көрсетуге</a:t>
            </a:r>
            <a:r>
              <a:rPr lang="ru-RU" b="1" dirty="0"/>
              <a:t> </a:t>
            </a:r>
            <a:r>
              <a:rPr lang="ru-RU" b="1" dirty="0" err="1"/>
              <a:t>болады</a:t>
            </a:r>
            <a:r>
              <a:rPr lang="ru-RU" b="1" dirty="0"/>
              <a:t>:</a:t>
            </a:r>
          </a:p>
          <a:p>
            <a:r>
              <a:rPr lang="ru-RU" dirty="0" err="1"/>
              <a:t>сигналдың</a:t>
            </a:r>
            <a:r>
              <a:rPr lang="ru-RU" dirty="0"/>
              <a:t> </a:t>
            </a:r>
            <a:r>
              <a:rPr lang="ru-RU" dirty="0" err="1"/>
              <a:t>әлсіреуі</a:t>
            </a:r>
            <a:r>
              <a:rPr lang="ru-RU" dirty="0"/>
              <a:t>;</a:t>
            </a:r>
          </a:p>
          <a:p>
            <a:r>
              <a:rPr lang="ru-RU" dirty="0" err="1"/>
              <a:t>көлеңкелі</a:t>
            </a:r>
            <a:r>
              <a:rPr lang="ru-RU" dirty="0"/>
              <a:t> </a:t>
            </a:r>
            <a:r>
              <a:rPr lang="ru-RU" dirty="0" err="1"/>
              <a:t>аймақтар</a:t>
            </a:r>
            <a:r>
              <a:rPr lang="ru-RU" dirty="0"/>
              <a:t> (сигнал </a:t>
            </a:r>
            <a:r>
              <a:rPr lang="ru-RU" dirty="0" err="1"/>
              <a:t>өтпейтін</a:t>
            </a:r>
            <a:r>
              <a:rPr lang="ru-RU" dirty="0"/>
              <a:t> </a:t>
            </a:r>
            <a:r>
              <a:rPr lang="ru-RU" dirty="0" err="1"/>
              <a:t>аймақтар</a:t>
            </a:r>
            <a:r>
              <a:rPr lang="ru-RU" dirty="0"/>
              <a:t>);</a:t>
            </a:r>
          </a:p>
          <a:p>
            <a:r>
              <a:rPr lang="ru-RU" dirty="0" err="1"/>
              <a:t>көпсәулелі</a:t>
            </a:r>
            <a:r>
              <a:rPr lang="ru-RU" dirty="0"/>
              <a:t> </a:t>
            </a:r>
            <a:r>
              <a:rPr lang="ru-RU" dirty="0" err="1"/>
              <a:t>таралу</a:t>
            </a:r>
            <a:r>
              <a:rPr lang="ru-RU" dirty="0"/>
              <a:t>;</a:t>
            </a:r>
          </a:p>
          <a:p>
            <a:r>
              <a:rPr lang="ru-RU" dirty="0" err="1"/>
              <a:t>сигналдың</a:t>
            </a:r>
            <a:r>
              <a:rPr lang="ru-RU" dirty="0"/>
              <a:t> </a:t>
            </a:r>
            <a:r>
              <a:rPr lang="ru-RU" dirty="0" err="1"/>
              <a:t>өшуі</a:t>
            </a:r>
            <a:r>
              <a:rPr lang="ru-RU" dirty="0"/>
              <a:t> (</a:t>
            </a:r>
            <a:r>
              <a:rPr lang="en-US" dirty="0"/>
              <a:t>fading);</a:t>
            </a:r>
          </a:p>
          <a:p>
            <a:r>
              <a:rPr lang="ru-RU" dirty="0" err="1"/>
              <a:t>уақыттық</a:t>
            </a:r>
            <a:r>
              <a:rPr lang="ru-RU" dirty="0"/>
              <a:t> </a:t>
            </a:r>
            <a:r>
              <a:rPr lang="ru-RU" dirty="0" err="1"/>
              <a:t>кідірістер</a:t>
            </a:r>
            <a:r>
              <a:rPr lang="ru-RU" dirty="0"/>
              <a:t>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760440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36C5B9E-7F26-03B5-BB4F-6DFB50706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6871"/>
            <a:ext cx="10515600" cy="5860092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/>
              <a:t>Сигналдарды</a:t>
            </a:r>
            <a:r>
              <a:rPr lang="ru-RU" dirty="0"/>
              <a:t> беру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электрлік</a:t>
            </a:r>
            <a:r>
              <a:rPr lang="ru-RU" dirty="0"/>
              <a:t>, </a:t>
            </a:r>
            <a:r>
              <a:rPr lang="ru-RU" dirty="0" err="1"/>
              <a:t>оптикалық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кабелі</a:t>
            </a:r>
            <a:r>
              <a:rPr lang="ru-RU" dirty="0"/>
              <a:t>, </a:t>
            </a:r>
            <a:r>
              <a:rPr lang="ru-RU" dirty="0" err="1"/>
              <a:t>ауа</a:t>
            </a:r>
            <a:r>
              <a:rPr lang="ru-RU" dirty="0"/>
              <a:t> </a:t>
            </a:r>
            <a:r>
              <a:rPr lang="ru-RU" dirty="0" err="1"/>
              <a:t>кеңістігі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</a:t>
            </a:r>
          </a:p>
          <a:p>
            <a:r>
              <a:rPr lang="ru-RU" dirty="0" err="1"/>
              <a:t>Сигналдың</a:t>
            </a:r>
            <a:r>
              <a:rPr lang="ru-RU" dirty="0"/>
              <a:t> </a:t>
            </a:r>
            <a:r>
              <a:rPr lang="ru-RU" dirty="0" err="1"/>
              <a:t>бастапқы</a:t>
            </a:r>
            <a:r>
              <a:rPr lang="ru-RU" dirty="0"/>
              <a:t> </a:t>
            </a:r>
            <a:r>
              <a:rPr lang="ru-RU" dirty="0" err="1"/>
              <a:t>энергиясы</a:t>
            </a:r>
            <a:r>
              <a:rPr lang="ru-RU" dirty="0"/>
              <a:t> </a:t>
            </a:r>
            <a:r>
              <a:rPr lang="ru-RU" dirty="0" err="1"/>
              <a:t>арақашықтық</a:t>
            </a:r>
            <a:r>
              <a:rPr lang="ru-RU" dirty="0"/>
              <a:t> </a:t>
            </a:r>
            <a:r>
              <a:rPr lang="ru-RU" dirty="0" err="1"/>
              <a:t>артқан</a:t>
            </a:r>
            <a:r>
              <a:rPr lang="ru-RU" dirty="0"/>
              <a:t> </a:t>
            </a:r>
            <a:r>
              <a:rPr lang="ru-RU" dirty="0" err="1"/>
              <a:t>сайын</a:t>
            </a:r>
            <a:r>
              <a:rPr lang="ru-RU" dirty="0"/>
              <a:t> </a:t>
            </a:r>
            <a:r>
              <a:rPr lang="ru-RU" dirty="0" err="1"/>
              <a:t>азая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, </a:t>
            </a:r>
            <a:r>
              <a:rPr lang="ru-RU" dirty="0" err="1"/>
              <a:t>яғни</a:t>
            </a:r>
            <a:r>
              <a:rPr lang="ru-RU" dirty="0"/>
              <a:t> </a:t>
            </a:r>
            <a:r>
              <a:rPr lang="ru-RU" b="1" dirty="0"/>
              <a:t>сигнал </a:t>
            </a:r>
            <a:r>
              <a:rPr lang="ru-RU" b="1" dirty="0" err="1"/>
              <a:t>әлсірейді</a:t>
            </a:r>
            <a:r>
              <a:rPr lang="ru-RU" dirty="0"/>
              <a:t>.</a:t>
            </a:r>
          </a:p>
          <a:p>
            <a:r>
              <a:rPr lang="ru-RU" dirty="0"/>
              <a:t>Егер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арнасының</a:t>
            </a:r>
            <a:r>
              <a:rPr lang="ru-RU" dirty="0"/>
              <a:t> </a:t>
            </a:r>
            <a:r>
              <a:rPr lang="ru-RU" dirty="0" err="1"/>
              <a:t>шығысындағы</a:t>
            </a:r>
            <a:r>
              <a:rPr lang="ru-RU" dirty="0"/>
              <a:t> сигнал </a:t>
            </a:r>
            <a:r>
              <a:rPr lang="ru-RU" dirty="0" err="1"/>
              <a:t>энергиясы</a:t>
            </a:r>
            <a:r>
              <a:rPr lang="ru-RU" dirty="0"/>
              <a:t> </a:t>
            </a:r>
            <a:r>
              <a:rPr lang="ru-RU" dirty="0" err="1"/>
              <a:t>қабылдағыштың</a:t>
            </a:r>
            <a:r>
              <a:rPr lang="ru-RU" dirty="0"/>
              <a:t> </a:t>
            </a:r>
            <a:r>
              <a:rPr lang="ru-RU" b="1" dirty="0" err="1"/>
              <a:t>сезімталдық</a:t>
            </a:r>
            <a:r>
              <a:rPr lang="ru-RU" b="1" dirty="0"/>
              <a:t> </a:t>
            </a:r>
            <a:r>
              <a:rPr lang="ru-RU" b="1" dirty="0" err="1"/>
              <a:t>шегінен</a:t>
            </a:r>
            <a:r>
              <a:rPr lang="ru-RU" dirty="0"/>
              <a:t> </a:t>
            </a:r>
            <a:r>
              <a:rPr lang="ru-RU" dirty="0" err="1"/>
              <a:t>төмен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, сигнал </a:t>
            </a:r>
            <a:r>
              <a:rPr lang="ru-RU" b="1" dirty="0" err="1"/>
              <a:t>қателіктермен</a:t>
            </a:r>
            <a:r>
              <a:rPr lang="ru-RU" dirty="0"/>
              <a:t> </a:t>
            </a:r>
            <a:r>
              <a:rPr lang="ru-RU" dirty="0" err="1"/>
              <a:t>қабылданады</a:t>
            </a:r>
            <a:r>
              <a:rPr lang="ru-RU" dirty="0"/>
              <a:t>.</a:t>
            </a:r>
          </a:p>
          <a:p>
            <a:r>
              <a:rPr lang="ru-RU" b="1" dirty="0" err="1"/>
              <a:t>Электрлік</a:t>
            </a:r>
            <a:r>
              <a:rPr lang="ru-RU" b="1" dirty="0"/>
              <a:t> </a:t>
            </a:r>
            <a:r>
              <a:rPr lang="ru-RU" b="1" dirty="0" err="1"/>
              <a:t>арнада</a:t>
            </a:r>
            <a:r>
              <a:rPr lang="ru-RU" dirty="0"/>
              <a:t> </a:t>
            </a:r>
            <a:r>
              <a:rPr lang="ru-RU" dirty="0" err="1"/>
              <a:t>әлсіреудің</a:t>
            </a:r>
            <a:r>
              <a:rPr lang="ru-RU" dirty="0"/>
              <a:t> </a:t>
            </a:r>
            <a:r>
              <a:rPr lang="ru-RU" dirty="0" err="1"/>
              <a:t>себебі</a:t>
            </a:r>
            <a:r>
              <a:rPr lang="ru-RU" dirty="0"/>
              <a:t> — </a:t>
            </a:r>
            <a:r>
              <a:rPr lang="ru-RU" dirty="0" err="1"/>
              <a:t>өткізгіштің</a:t>
            </a:r>
            <a:r>
              <a:rPr lang="ru-RU" dirty="0"/>
              <a:t> </a:t>
            </a:r>
            <a:r>
              <a:rPr lang="ru-RU" dirty="0" err="1"/>
              <a:t>кедергісі</a:t>
            </a:r>
            <a:r>
              <a:rPr lang="ru-RU" dirty="0"/>
              <a:t>. </a:t>
            </a:r>
            <a:r>
              <a:rPr lang="ru-RU" dirty="0" err="1"/>
              <a:t>Кедергі</a:t>
            </a:r>
            <a:r>
              <a:rPr lang="ru-RU" dirty="0"/>
              <a:t> </a:t>
            </a:r>
            <a:r>
              <a:rPr lang="ru-RU" dirty="0" err="1"/>
              <a:t>артқан</a:t>
            </a:r>
            <a:r>
              <a:rPr lang="ru-RU" dirty="0"/>
              <a:t> </a:t>
            </a:r>
            <a:r>
              <a:rPr lang="ru-RU" dirty="0" err="1"/>
              <a:t>сайын</a:t>
            </a:r>
            <a:r>
              <a:rPr lang="ru-RU" dirty="0"/>
              <a:t> </a:t>
            </a:r>
            <a:r>
              <a:rPr lang="ru-RU" dirty="0" err="1"/>
              <a:t>энергияның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 </a:t>
            </a:r>
            <a:r>
              <a:rPr lang="ru-RU" dirty="0" err="1"/>
              <a:t>өткізгішті</a:t>
            </a:r>
            <a:r>
              <a:rPr lang="ru-RU" dirty="0"/>
              <a:t> </a:t>
            </a:r>
            <a:r>
              <a:rPr lang="ru-RU" dirty="0" err="1"/>
              <a:t>қыздыруға</a:t>
            </a:r>
            <a:r>
              <a:rPr lang="ru-RU" dirty="0"/>
              <a:t> </a:t>
            </a:r>
            <a:r>
              <a:rPr lang="ru-RU" dirty="0" err="1"/>
              <a:t>жұмсалады</a:t>
            </a:r>
            <a:r>
              <a:rPr lang="ru-RU" dirty="0"/>
              <a:t>, </a:t>
            </a:r>
            <a:r>
              <a:rPr lang="ru-RU" dirty="0" err="1"/>
              <a:t>яғни</a:t>
            </a:r>
            <a:r>
              <a:rPr lang="ru-RU" dirty="0"/>
              <a:t> </a:t>
            </a:r>
            <a:r>
              <a:rPr lang="ru-RU" dirty="0" err="1"/>
              <a:t>жылу</a:t>
            </a:r>
            <a:r>
              <a:rPr lang="ru-RU" dirty="0"/>
              <a:t> </a:t>
            </a:r>
            <a:r>
              <a:rPr lang="ru-RU" dirty="0" err="1"/>
              <a:t>түрінде</a:t>
            </a:r>
            <a:r>
              <a:rPr lang="ru-RU" dirty="0"/>
              <a:t> </a:t>
            </a:r>
            <a:r>
              <a:rPr lang="ru-RU" dirty="0" err="1"/>
              <a:t>жоғалады</a:t>
            </a:r>
            <a:r>
              <a:rPr lang="ru-RU" dirty="0"/>
              <a:t>.</a:t>
            </a:r>
          </a:p>
          <a:p>
            <a:r>
              <a:rPr lang="ru-RU" b="1" dirty="0" err="1"/>
              <a:t>Оптикалық</a:t>
            </a:r>
            <a:r>
              <a:rPr lang="ru-RU" b="1" dirty="0"/>
              <a:t> </a:t>
            </a:r>
            <a:r>
              <a:rPr lang="ru-RU" b="1" dirty="0" err="1"/>
              <a:t>арнада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себеп</a:t>
            </a:r>
            <a:r>
              <a:rPr lang="ru-RU" dirty="0"/>
              <a:t> — </a:t>
            </a:r>
            <a:r>
              <a:rPr lang="ru-RU" dirty="0" err="1"/>
              <a:t>өткізгіштегі</a:t>
            </a:r>
            <a:r>
              <a:rPr lang="ru-RU" dirty="0"/>
              <a:t> </a:t>
            </a:r>
            <a:r>
              <a:rPr lang="ru-RU" dirty="0" err="1"/>
              <a:t>қоспалар</a:t>
            </a:r>
            <a:r>
              <a:rPr lang="ru-RU" dirty="0"/>
              <a:t> мен </a:t>
            </a:r>
            <a:r>
              <a:rPr lang="ru-RU" dirty="0" err="1"/>
              <a:t>біртектіліктің</a:t>
            </a:r>
            <a:r>
              <a:rPr lang="ru-RU" dirty="0"/>
              <a:t> </a:t>
            </a:r>
            <a:r>
              <a:rPr lang="ru-RU" dirty="0" err="1"/>
              <a:t>болмауы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қоспалар</a:t>
            </a:r>
            <a:r>
              <a:rPr lang="ru-RU" dirty="0"/>
              <a:t> мен </a:t>
            </a:r>
            <a:r>
              <a:rPr lang="ru-RU" dirty="0" err="1"/>
              <a:t>біртектіліктер</a:t>
            </a:r>
            <a:r>
              <a:rPr lang="ru-RU" dirty="0"/>
              <a:t> </a:t>
            </a:r>
            <a:r>
              <a:rPr lang="ru-RU" dirty="0" err="1"/>
              <a:t>пайдалы</a:t>
            </a:r>
            <a:r>
              <a:rPr lang="ru-RU" dirty="0"/>
              <a:t> </a:t>
            </a:r>
            <a:r>
              <a:rPr lang="ru-RU" dirty="0" err="1"/>
              <a:t>энергияның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бөлігін</a:t>
            </a:r>
            <a:r>
              <a:rPr lang="ru-RU" dirty="0"/>
              <a:t> </a:t>
            </a:r>
            <a:r>
              <a:rPr lang="ru-RU" dirty="0" err="1"/>
              <a:t>кері</a:t>
            </a:r>
            <a:r>
              <a:rPr lang="ru-RU" dirty="0"/>
              <a:t> </a:t>
            </a:r>
            <a:r>
              <a:rPr lang="ru-RU" dirty="0" err="1"/>
              <a:t>шағылдыруға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оптикалық</a:t>
            </a:r>
            <a:r>
              <a:rPr lang="ru-RU" dirty="0"/>
              <a:t> </a:t>
            </a:r>
            <a:r>
              <a:rPr lang="ru-RU" dirty="0" err="1"/>
              <a:t>талшықтан</a:t>
            </a:r>
            <a:r>
              <a:rPr lang="ru-RU" dirty="0"/>
              <a:t> </a:t>
            </a:r>
            <a:r>
              <a:rPr lang="ru-RU" dirty="0" err="1"/>
              <a:t>тыс</a:t>
            </a:r>
            <a:r>
              <a:rPr lang="ru-RU" dirty="0"/>
              <a:t> </a:t>
            </a:r>
            <a:r>
              <a:rPr lang="ru-RU" dirty="0" err="1"/>
              <a:t>шығарып</a:t>
            </a:r>
            <a:r>
              <a:rPr lang="ru-RU" dirty="0"/>
              <a:t> </a:t>
            </a:r>
            <a:r>
              <a:rPr lang="ru-RU" dirty="0" err="1"/>
              <a:t>жібереді</a:t>
            </a:r>
            <a:r>
              <a:rPr lang="ru-RU" dirty="0"/>
              <a:t>.</a:t>
            </a:r>
          </a:p>
          <a:p>
            <a:r>
              <a:rPr lang="ru-RU" b="1" dirty="0" err="1"/>
              <a:t>Радиоарнада</a:t>
            </a:r>
            <a:r>
              <a:rPr lang="ru-RU" dirty="0"/>
              <a:t> </a:t>
            </a:r>
            <a:r>
              <a:rPr lang="ru-RU" dirty="0" err="1"/>
              <a:t>әлсіреудің</a:t>
            </a:r>
            <a:r>
              <a:rPr lang="ru-RU" dirty="0"/>
              <a:t>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себептері</a:t>
            </a:r>
            <a:r>
              <a:rPr lang="ru-RU" dirty="0"/>
              <a:t> бар.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бастысы</a:t>
            </a:r>
            <a:r>
              <a:rPr lang="ru-RU" dirty="0"/>
              <a:t> — сигнал </a:t>
            </a:r>
            <a:r>
              <a:rPr lang="ru-RU" dirty="0" err="1"/>
              <a:t>энергиясының</a:t>
            </a:r>
            <a:r>
              <a:rPr lang="ru-RU" dirty="0"/>
              <a:t> </a:t>
            </a:r>
            <a:r>
              <a:rPr lang="ru-RU" dirty="0" err="1"/>
              <a:t>қоршаған</a:t>
            </a:r>
            <a:r>
              <a:rPr lang="ru-RU" dirty="0"/>
              <a:t> </a:t>
            </a:r>
            <a:r>
              <a:rPr lang="ru-RU" dirty="0" err="1"/>
              <a:t>ортаға</a:t>
            </a:r>
            <a:r>
              <a:rPr lang="ru-RU" dirty="0"/>
              <a:t> </a:t>
            </a:r>
            <a:r>
              <a:rPr lang="ru-RU" dirty="0" err="1"/>
              <a:t>жылу</a:t>
            </a:r>
            <a:r>
              <a:rPr lang="ru-RU" dirty="0"/>
              <a:t> </a:t>
            </a:r>
            <a:r>
              <a:rPr lang="ru-RU" dirty="0" err="1"/>
              <a:t>түрінде</a:t>
            </a:r>
            <a:r>
              <a:rPr lang="ru-RU" dirty="0"/>
              <a:t> </a:t>
            </a:r>
            <a:r>
              <a:rPr lang="ru-RU" dirty="0" err="1"/>
              <a:t>таралуы</a:t>
            </a:r>
            <a:r>
              <a:rPr lang="ru-RU" dirty="0"/>
              <a:t>. </a:t>
            </a:r>
          </a:p>
          <a:p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түрдегі</a:t>
            </a:r>
            <a:r>
              <a:rPr lang="ru-RU" dirty="0"/>
              <a:t> </a:t>
            </a:r>
            <a:r>
              <a:rPr lang="ru-RU" dirty="0" err="1"/>
              <a:t>шығындар</a:t>
            </a:r>
            <a:r>
              <a:rPr lang="ru-RU" dirty="0"/>
              <a:t> </a:t>
            </a:r>
            <a:r>
              <a:rPr lang="ru-RU" dirty="0" err="1"/>
              <a:t>алдын</a:t>
            </a:r>
            <a:r>
              <a:rPr lang="ru-RU" dirty="0"/>
              <a:t> ала </a:t>
            </a:r>
            <a:r>
              <a:rPr lang="ru-RU" dirty="0" err="1"/>
              <a:t>болжанатын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b="1" dirty="0" err="1"/>
              <a:t>сызықты</a:t>
            </a:r>
            <a:r>
              <a:rPr lang="ru-RU" b="1" dirty="0"/>
              <a:t> </a:t>
            </a:r>
            <a:r>
              <a:rPr lang="ru-RU" b="1" dirty="0" err="1"/>
              <a:t>сипатқа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. </a:t>
            </a:r>
            <a:r>
              <a:rPr lang="ru-RU" dirty="0" err="1"/>
              <a:t>Сондықтан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жиіліктегі</a:t>
            </a:r>
            <a:r>
              <a:rPr lang="ru-RU" dirty="0"/>
              <a:t> </a:t>
            </a:r>
            <a:r>
              <a:rPr lang="ru-RU" dirty="0" err="1"/>
              <a:t>сигналдың</a:t>
            </a:r>
            <a:r>
              <a:rPr lang="ru-RU" dirty="0"/>
              <a:t> </a:t>
            </a:r>
            <a:r>
              <a:rPr lang="ru-RU" dirty="0" err="1"/>
              <a:t>ұзындық</a:t>
            </a:r>
            <a:r>
              <a:rPr lang="ru-RU" dirty="0"/>
              <a:t> </a:t>
            </a:r>
            <a:r>
              <a:rPr lang="ru-RU" dirty="0" err="1"/>
              <a:t>бірлігіне</a:t>
            </a:r>
            <a:r>
              <a:rPr lang="ru-RU" dirty="0"/>
              <a:t> </a:t>
            </a:r>
            <a:r>
              <a:rPr lang="ru-RU" dirty="0" err="1"/>
              <a:t>келетін</a:t>
            </a:r>
            <a:r>
              <a:rPr lang="ru-RU" dirty="0"/>
              <a:t> </a:t>
            </a:r>
            <a:r>
              <a:rPr lang="ru-RU" dirty="0" err="1"/>
              <a:t>әлсіреу</a:t>
            </a:r>
            <a:r>
              <a:rPr lang="ru-RU" dirty="0"/>
              <a:t> </a:t>
            </a:r>
            <a:r>
              <a:rPr lang="ru-RU" dirty="0" err="1"/>
              <a:t>мөлшерін</a:t>
            </a:r>
            <a:r>
              <a:rPr lang="ru-RU" dirty="0"/>
              <a:t> </a:t>
            </a:r>
            <a:r>
              <a:rPr lang="ru-RU" dirty="0" err="1"/>
              <a:t>біле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берілген</a:t>
            </a:r>
            <a:r>
              <a:rPr lang="ru-RU" dirty="0"/>
              <a:t> </a:t>
            </a:r>
            <a:r>
              <a:rPr lang="ru-RU" dirty="0" err="1"/>
              <a:t>қашықтыққа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 </a:t>
            </a:r>
            <a:r>
              <a:rPr lang="ru-RU" dirty="0" err="1"/>
              <a:t>сенімді</a:t>
            </a:r>
            <a:r>
              <a:rPr lang="ru-RU" dirty="0"/>
              <a:t> сигнал </a:t>
            </a:r>
            <a:r>
              <a:rPr lang="ru-RU" dirty="0" err="1"/>
              <a:t>жіберу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b="1" dirty="0" err="1"/>
              <a:t>таратқыштың</a:t>
            </a:r>
            <a:r>
              <a:rPr lang="ru-RU" b="1" dirty="0"/>
              <a:t> </a:t>
            </a:r>
            <a:r>
              <a:rPr lang="ru-RU" b="1" dirty="0" err="1"/>
              <a:t>қажетті</a:t>
            </a:r>
            <a:r>
              <a:rPr lang="ru-RU" b="1" dirty="0"/>
              <a:t> </a:t>
            </a:r>
            <a:r>
              <a:rPr lang="ru-RU" b="1" dirty="0" err="1"/>
              <a:t>сәулелену</a:t>
            </a:r>
            <a:r>
              <a:rPr lang="ru-RU" b="1" dirty="0"/>
              <a:t> </a:t>
            </a:r>
            <a:r>
              <a:rPr lang="ru-RU" b="1" dirty="0" err="1"/>
              <a:t>қуатын</a:t>
            </a:r>
            <a:r>
              <a:rPr lang="ru-RU" dirty="0"/>
              <a:t> </a:t>
            </a:r>
            <a:r>
              <a:rPr lang="ru-RU" dirty="0" err="1"/>
              <a:t>алдын</a:t>
            </a:r>
            <a:r>
              <a:rPr lang="ru-RU" dirty="0"/>
              <a:t> ала </a:t>
            </a:r>
            <a:r>
              <a:rPr lang="ru-RU" dirty="0" err="1"/>
              <a:t>есептеуге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507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9A5864-6AB7-1332-99B7-B72EA8B67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Free-space path loss</a:t>
            </a:r>
            <a:endParaRPr lang="ru-KZ" dirty="0"/>
          </a:p>
        </p:txBody>
      </p:sp>
      <p:pic>
        <p:nvPicPr>
          <p:cNvPr id="1026" name="Picture 2" descr="Portrayal of Harald T. Friis' diagram from his article describing the physical components of the Friis Transmission Formula.">
            <a:extLst>
              <a:ext uri="{FF2B5EF4-FFF2-40B4-BE49-F238E27FC236}">
                <a16:creationId xmlns:a16="http://schemas.microsoft.com/office/drawing/2014/main" id="{617A8BA9-D78A-3771-F3BC-F9BF6DDBB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912" y="1771947"/>
            <a:ext cx="8604504" cy="4269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9652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4917F0-F0B6-6520-E9FE-ACECF51A17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870" y="524446"/>
            <a:ext cx="6027956" cy="189871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B4C6179-9C37-7FCA-A4FC-0A2CF7E53E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343" y="2870644"/>
            <a:ext cx="7609555" cy="290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157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B10534D-A838-AB95-2FF6-C669190D10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310" y="712088"/>
            <a:ext cx="10614068" cy="271691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A421988-3F96-DB0F-818B-0590FB1E22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3171" y="4006787"/>
            <a:ext cx="4661634" cy="198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108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ptical Fiber">
            <a:extLst>
              <a:ext uri="{FF2B5EF4-FFF2-40B4-BE49-F238E27FC236}">
                <a16:creationId xmlns:a16="http://schemas.microsoft.com/office/drawing/2014/main" id="{033A93DC-4E25-34A9-1B62-C68A79B41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063" y="213468"/>
            <a:ext cx="4975150" cy="3684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undefined">
            <a:extLst>
              <a:ext uri="{FF2B5EF4-FFF2-40B4-BE49-F238E27FC236}">
                <a16:creationId xmlns:a16="http://schemas.microsoft.com/office/drawing/2014/main" id="{DE3C88BA-3F32-9613-58B6-0CF55446D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274" y="387094"/>
            <a:ext cx="5947083" cy="3819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4D20FC4-016A-3068-8C09-C1ED59D2AA79}"/>
              </a:ext>
            </a:extLst>
          </p:cNvPr>
          <p:cNvSpPr txBox="1"/>
          <p:nvPr/>
        </p:nvSpPr>
        <p:spPr>
          <a:xfrm>
            <a:off x="5748274" y="4651171"/>
            <a:ext cx="60944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Frequency-dependent attenuation of electromagnetic radiation in standard atmosphere</a:t>
            </a:r>
            <a:endParaRPr lang="ru-KZ" sz="2400" dirty="0"/>
          </a:p>
        </p:txBody>
      </p:sp>
    </p:spTree>
    <p:extLst>
      <p:ext uri="{BB962C8B-B14F-4D97-AF65-F5344CB8AC3E}">
        <p14:creationId xmlns:p14="http://schemas.microsoft.com/office/powerpoint/2010/main" val="1876642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01AE29B-D4BD-4443-AACE-933CD5C89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6135"/>
            <a:ext cx="10515600" cy="5820828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БС </a:t>
            </a:r>
            <a:r>
              <a:rPr lang="ru-RU" dirty="0" err="1"/>
              <a:t>шыққан</a:t>
            </a:r>
            <a:r>
              <a:rPr lang="ru-RU" dirty="0"/>
              <a:t> сигнал </a:t>
            </a:r>
            <a:r>
              <a:rPr lang="ru-RU" dirty="0" err="1"/>
              <a:t>таралу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табиғи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жасанды</a:t>
            </a:r>
            <a:r>
              <a:rPr lang="ru-RU" dirty="0"/>
              <a:t> </a:t>
            </a:r>
            <a:r>
              <a:rPr lang="ru-RU" dirty="0" err="1"/>
              <a:t>кедергілерге</a:t>
            </a:r>
            <a:r>
              <a:rPr lang="ru-RU" dirty="0"/>
              <a:t> тап </a:t>
            </a:r>
            <a:r>
              <a:rPr lang="ru-RU" dirty="0" err="1"/>
              <a:t>болады</a:t>
            </a:r>
            <a:r>
              <a:rPr lang="ru-RU" dirty="0"/>
              <a:t>.</a:t>
            </a:r>
            <a:br>
              <a:rPr lang="ru-RU" dirty="0"/>
            </a:br>
            <a:r>
              <a:rPr lang="ru-RU" b="1" dirty="0" err="1"/>
              <a:t>Жасанды</a:t>
            </a:r>
            <a:r>
              <a:rPr lang="ru-RU" b="1" dirty="0"/>
              <a:t> </a:t>
            </a:r>
            <a:r>
              <a:rPr lang="ru-RU" b="1" dirty="0" err="1"/>
              <a:t>кедергілерге</a:t>
            </a:r>
            <a:r>
              <a:rPr lang="ru-RU" dirty="0"/>
              <a:t> </a:t>
            </a:r>
            <a:r>
              <a:rPr lang="ru-RU" dirty="0" err="1"/>
              <a:t>тұрғын</a:t>
            </a:r>
            <a:r>
              <a:rPr lang="ru-RU" dirty="0"/>
              <a:t> </a:t>
            </a:r>
            <a:r>
              <a:rPr lang="ru-RU" dirty="0" err="1"/>
              <a:t>үйлер</a:t>
            </a:r>
            <a:r>
              <a:rPr lang="ru-RU" dirty="0"/>
              <a:t>, </a:t>
            </a:r>
            <a:r>
              <a:rPr lang="ru-RU" dirty="0" err="1"/>
              <a:t>өндірістік</a:t>
            </a:r>
            <a:r>
              <a:rPr lang="ru-RU" dirty="0"/>
              <a:t> </a:t>
            </a:r>
            <a:r>
              <a:rPr lang="ru-RU" dirty="0" err="1"/>
              <a:t>ғимараттар</a:t>
            </a:r>
            <a:br>
              <a:rPr lang="ru-RU" dirty="0"/>
            </a:br>
            <a:r>
              <a:rPr lang="ru-RU" b="1" dirty="0" err="1"/>
              <a:t>Табиғи</a:t>
            </a:r>
            <a:r>
              <a:rPr lang="ru-RU" b="1" dirty="0"/>
              <a:t> </a:t>
            </a:r>
            <a:r>
              <a:rPr lang="ru-RU" b="1" dirty="0" err="1"/>
              <a:t>кедергілерге</a:t>
            </a:r>
            <a:r>
              <a:rPr lang="ru-RU" dirty="0"/>
              <a:t> </a:t>
            </a:r>
            <a:r>
              <a:rPr lang="ru-RU" dirty="0" err="1"/>
              <a:t>таулар</a:t>
            </a:r>
            <a:r>
              <a:rPr lang="ru-RU" dirty="0"/>
              <a:t>, </a:t>
            </a:r>
            <a:r>
              <a:rPr lang="ru-RU" dirty="0" err="1"/>
              <a:t>төбелер</a:t>
            </a:r>
            <a:r>
              <a:rPr lang="ru-RU" dirty="0"/>
              <a:t>, </a:t>
            </a:r>
            <a:r>
              <a:rPr lang="ru-RU" dirty="0" err="1"/>
              <a:t>жартастар</a:t>
            </a:r>
            <a:r>
              <a:rPr lang="ru-RU" dirty="0"/>
              <a:t>, </a:t>
            </a:r>
            <a:r>
              <a:rPr lang="ru-RU" dirty="0" err="1"/>
              <a:t>биік</a:t>
            </a:r>
            <a:r>
              <a:rPr lang="ru-RU" dirty="0"/>
              <a:t> </a:t>
            </a:r>
            <a:r>
              <a:rPr lang="ru-RU" dirty="0" err="1"/>
              <a:t>орман</a:t>
            </a:r>
            <a:r>
              <a:rPr lang="ru-RU" dirty="0"/>
              <a:t> </a:t>
            </a:r>
            <a:r>
              <a:rPr lang="ru-RU" dirty="0" err="1"/>
              <a:t>жоталары</a:t>
            </a:r>
            <a:endParaRPr lang="ru-RU" dirty="0"/>
          </a:p>
          <a:p>
            <a:r>
              <a:rPr lang="ru-RU" dirty="0" err="1"/>
              <a:t>Кедергінің</a:t>
            </a:r>
            <a:r>
              <a:rPr lang="ru-RU" dirty="0"/>
              <a:t> </a:t>
            </a:r>
            <a:r>
              <a:rPr lang="ru-RU" dirty="0" err="1"/>
              <a:t>өлшеміне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жағдай</a:t>
            </a:r>
            <a:r>
              <a:rPr lang="ru-RU" dirty="0"/>
              <a:t> </a:t>
            </a:r>
            <a:r>
              <a:rPr lang="ru-RU" dirty="0" err="1"/>
              <a:t>орын</a:t>
            </a:r>
            <a:r>
              <a:rPr lang="ru-RU" dirty="0"/>
              <a:t> </a:t>
            </a:r>
            <a:r>
              <a:rPr lang="ru-RU" dirty="0" err="1"/>
              <a:t>алуы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:</a:t>
            </a:r>
            <a:br>
              <a:rPr lang="ru-RU" dirty="0"/>
            </a:br>
            <a:r>
              <a:rPr lang="ru-RU" dirty="0"/>
              <a:t>– сигнал </a:t>
            </a:r>
            <a:r>
              <a:rPr lang="ru-RU" dirty="0" err="1"/>
              <a:t>кедергіні</a:t>
            </a:r>
            <a:r>
              <a:rPr lang="ru-RU" dirty="0"/>
              <a:t> </a:t>
            </a:r>
            <a:r>
              <a:rPr lang="ru-RU" dirty="0" err="1"/>
              <a:t>айналып</a:t>
            </a:r>
            <a:r>
              <a:rPr lang="ru-RU" dirty="0"/>
              <a:t> </a:t>
            </a:r>
            <a:r>
              <a:rPr lang="ru-RU" dirty="0" err="1"/>
              <a:t>өтуі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;</a:t>
            </a:r>
            <a:br>
              <a:rPr lang="ru-RU" dirty="0"/>
            </a:br>
            <a:r>
              <a:rPr lang="ru-RU" dirty="0"/>
              <a:t>– </a:t>
            </a:r>
            <a:r>
              <a:rPr lang="ru-RU" dirty="0" err="1"/>
              <a:t>кедергінің</a:t>
            </a:r>
            <a:r>
              <a:rPr lang="ru-RU" dirty="0"/>
              <a:t> </a:t>
            </a:r>
            <a:r>
              <a:rPr lang="ru-RU" dirty="0" err="1"/>
              <a:t>артында</a:t>
            </a:r>
            <a:r>
              <a:rPr lang="ru-RU" dirty="0"/>
              <a:t> </a:t>
            </a:r>
            <a:r>
              <a:rPr lang="ru-RU" b="1" dirty="0" err="1"/>
              <a:t>көлеңкелі</a:t>
            </a:r>
            <a:r>
              <a:rPr lang="ru-RU" b="1" dirty="0"/>
              <a:t> </a:t>
            </a:r>
            <a:r>
              <a:rPr lang="ru-RU" b="1" dirty="0" err="1"/>
              <a:t>аймақ</a:t>
            </a:r>
            <a:r>
              <a:rPr lang="ru-RU" dirty="0"/>
              <a:t> (сигнал </a:t>
            </a:r>
            <a:r>
              <a:rPr lang="ru-RU" dirty="0" err="1"/>
              <a:t>деңгейі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төмен</a:t>
            </a:r>
            <a:r>
              <a:rPr lang="ru-RU" dirty="0"/>
              <a:t> </a:t>
            </a:r>
            <a:r>
              <a:rPr lang="ru-RU" dirty="0" err="1"/>
              <a:t>аймақ</a:t>
            </a:r>
            <a:r>
              <a:rPr lang="ru-RU" dirty="0"/>
              <a:t>)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;</a:t>
            </a:r>
            <a:br>
              <a:rPr lang="ru-RU" dirty="0"/>
            </a:br>
            <a:r>
              <a:rPr lang="ru-RU" dirty="0"/>
              <a:t>– </a:t>
            </a:r>
            <a:r>
              <a:rPr lang="ru-RU" dirty="0" err="1"/>
              <a:t>кейде</a:t>
            </a:r>
            <a:r>
              <a:rPr lang="ru-RU" dirty="0"/>
              <a:t> сигнал </a:t>
            </a:r>
            <a:r>
              <a:rPr lang="ru-RU" dirty="0" err="1"/>
              <a:t>мүлде</a:t>
            </a:r>
            <a:r>
              <a:rPr lang="ru-RU" dirty="0"/>
              <a:t> </a:t>
            </a:r>
            <a:r>
              <a:rPr lang="ru-RU" dirty="0" err="1"/>
              <a:t>болмайды</a:t>
            </a:r>
            <a:r>
              <a:rPr lang="ru-RU" dirty="0"/>
              <a:t>.</a:t>
            </a:r>
          </a:p>
          <a:p>
            <a:r>
              <a:rPr lang="ru-RU" dirty="0" err="1"/>
              <a:t>Әдетте</a:t>
            </a:r>
            <a:r>
              <a:rPr lang="ru-RU" dirty="0"/>
              <a:t>,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желісін</a:t>
            </a:r>
            <a:r>
              <a:rPr lang="ru-RU" dirty="0"/>
              <a:t> </a:t>
            </a:r>
            <a:r>
              <a:rPr lang="ru-RU" dirty="0" err="1"/>
              <a:t>жобалау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осындай</a:t>
            </a:r>
            <a:r>
              <a:rPr lang="ru-RU" dirty="0"/>
              <a:t> </a:t>
            </a:r>
            <a:r>
              <a:rPr lang="ru-RU" dirty="0" err="1"/>
              <a:t>кедергілер</a:t>
            </a:r>
            <a:r>
              <a:rPr lang="ru-RU" dirty="0"/>
              <a:t> </a:t>
            </a:r>
            <a:r>
              <a:rPr lang="ru-RU" dirty="0" err="1"/>
              <a:t>алдын</a:t>
            </a:r>
            <a:r>
              <a:rPr lang="ru-RU" dirty="0"/>
              <a:t> ала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b="1" dirty="0"/>
              <a:t>осы </a:t>
            </a:r>
            <a:r>
              <a:rPr lang="ru-RU" b="1" dirty="0" err="1"/>
              <a:t>факторларды</a:t>
            </a:r>
            <a:r>
              <a:rPr lang="ru-RU" b="1" dirty="0"/>
              <a:t> </a:t>
            </a:r>
            <a:r>
              <a:rPr lang="ru-RU" b="1" dirty="0" err="1"/>
              <a:t>ескере</a:t>
            </a:r>
            <a:r>
              <a:rPr lang="ru-RU" b="1" dirty="0"/>
              <a:t> </a:t>
            </a:r>
            <a:r>
              <a:rPr lang="ru-RU" b="1" dirty="0" err="1"/>
              <a:t>отырып</a:t>
            </a:r>
            <a:r>
              <a:rPr lang="ru-RU" dirty="0"/>
              <a:t> </a:t>
            </a:r>
            <a:r>
              <a:rPr lang="ru-RU" dirty="0" err="1"/>
              <a:t>жоспарланады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мәселені</a:t>
            </a:r>
            <a:r>
              <a:rPr lang="ru-RU" dirty="0"/>
              <a:t> </a:t>
            </a:r>
            <a:r>
              <a:rPr lang="ru-RU" dirty="0" err="1"/>
              <a:t>шешудің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тәсілдері</a:t>
            </a:r>
            <a:r>
              <a:rPr lang="ru-RU" dirty="0"/>
              <a:t> бар:</a:t>
            </a:r>
          </a:p>
          <a:p>
            <a:r>
              <a:rPr lang="ru-RU" dirty="0"/>
              <a:t>Егер </a:t>
            </a:r>
            <a:r>
              <a:rPr lang="ru-RU" dirty="0" err="1"/>
              <a:t>көлеңкелі</a:t>
            </a:r>
            <a:r>
              <a:rPr lang="ru-RU" dirty="0"/>
              <a:t> </a:t>
            </a:r>
            <a:r>
              <a:rPr lang="ru-RU" dirty="0" err="1"/>
              <a:t>аймақта</a:t>
            </a:r>
            <a:r>
              <a:rPr lang="ru-RU" dirty="0"/>
              <a:t> </a:t>
            </a:r>
            <a:r>
              <a:rPr lang="ru-RU" dirty="0" err="1"/>
              <a:t>ықтимал</a:t>
            </a:r>
            <a:r>
              <a:rPr lang="ru-RU" dirty="0"/>
              <a:t> </a:t>
            </a:r>
            <a:r>
              <a:rPr lang="ru-RU" dirty="0" err="1"/>
              <a:t>абоненттер</a:t>
            </a:r>
            <a:r>
              <a:rPr lang="ru-RU" dirty="0"/>
              <a:t> саны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,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жерге</a:t>
            </a:r>
            <a:r>
              <a:rPr lang="ru-RU" dirty="0"/>
              <a:t> </a:t>
            </a:r>
            <a:r>
              <a:rPr lang="ru-RU" dirty="0" err="1"/>
              <a:t>қосымша</a:t>
            </a:r>
            <a:r>
              <a:rPr lang="ru-RU" dirty="0"/>
              <a:t> </a:t>
            </a:r>
            <a:r>
              <a:rPr lang="ru-RU" b="1" dirty="0" err="1"/>
              <a:t>базалық</a:t>
            </a:r>
            <a:r>
              <a:rPr lang="ru-RU" b="1" dirty="0"/>
              <a:t> станция</a:t>
            </a:r>
            <a:r>
              <a:rPr lang="ru-RU" dirty="0"/>
              <a:t> </a:t>
            </a:r>
            <a:r>
              <a:rPr lang="ru-RU" dirty="0" err="1"/>
              <a:t>орнатылады</a:t>
            </a:r>
            <a:r>
              <a:rPr lang="ru-RU" dirty="0"/>
              <a:t> (</a:t>
            </a:r>
            <a:r>
              <a:rPr lang="ru-RU" dirty="0" err="1"/>
              <a:t>әдетте</a:t>
            </a:r>
            <a:r>
              <a:rPr lang="ru-RU" dirty="0"/>
              <a:t> </a:t>
            </a:r>
            <a:r>
              <a:rPr lang="ru-RU" dirty="0" err="1"/>
              <a:t>шағын</a:t>
            </a:r>
            <a:r>
              <a:rPr lang="ru-RU" dirty="0"/>
              <a:t> </a:t>
            </a:r>
            <a:r>
              <a:rPr lang="ru-RU" dirty="0" err="1"/>
              <a:t>сыйымдылықтағы</a:t>
            </a:r>
            <a:r>
              <a:rPr lang="ru-RU" dirty="0"/>
              <a:t>).</a:t>
            </a:r>
          </a:p>
          <a:p>
            <a:r>
              <a:rPr lang="ru-RU" dirty="0"/>
              <a:t>Егер </a:t>
            </a:r>
            <a:r>
              <a:rPr lang="ru-RU" dirty="0" err="1"/>
              <a:t>көлеңкелі</a:t>
            </a:r>
            <a:r>
              <a:rPr lang="ru-RU" dirty="0"/>
              <a:t> </a:t>
            </a:r>
            <a:r>
              <a:rPr lang="ru-RU" dirty="0" err="1"/>
              <a:t>аймақ</a:t>
            </a:r>
            <a:r>
              <a:rPr lang="ru-RU" dirty="0"/>
              <a:t> </a:t>
            </a:r>
            <a:r>
              <a:rPr lang="ru-RU" dirty="0" err="1"/>
              <a:t>халқы</a:t>
            </a:r>
            <a:r>
              <a:rPr lang="ru-RU" dirty="0"/>
              <a:t> аз </a:t>
            </a:r>
            <a:r>
              <a:rPr lang="ru-RU" dirty="0" err="1"/>
              <a:t>жерде</a:t>
            </a:r>
            <a:r>
              <a:rPr lang="ru-RU" dirty="0"/>
              <a:t> </a:t>
            </a:r>
            <a:r>
              <a:rPr lang="ru-RU" dirty="0" err="1"/>
              <a:t>орналасса</a:t>
            </a:r>
            <a:r>
              <a:rPr lang="ru-RU" dirty="0"/>
              <a:t>,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тиімді</a:t>
            </a:r>
            <a:r>
              <a:rPr lang="ru-RU" dirty="0"/>
              <a:t> </a:t>
            </a:r>
            <a:r>
              <a:rPr lang="ru-RU" dirty="0" err="1"/>
              <a:t>шешім</a:t>
            </a:r>
            <a:r>
              <a:rPr lang="ru-RU" dirty="0"/>
              <a:t> – </a:t>
            </a:r>
            <a:r>
              <a:rPr lang="ru-RU" b="1" dirty="0"/>
              <a:t>репитер</a:t>
            </a:r>
            <a:r>
              <a:rPr lang="ru-RU" dirty="0"/>
              <a:t> (</a:t>
            </a:r>
            <a:r>
              <a:rPr lang="ru-RU" dirty="0" err="1"/>
              <a:t>қайта</a:t>
            </a:r>
            <a:r>
              <a:rPr lang="ru-RU" dirty="0"/>
              <a:t> </a:t>
            </a:r>
            <a:r>
              <a:rPr lang="ru-RU" dirty="0" err="1"/>
              <a:t>таратқыш</a:t>
            </a:r>
            <a:r>
              <a:rPr lang="ru-RU" dirty="0"/>
              <a:t>) </a:t>
            </a:r>
            <a:r>
              <a:rPr lang="ru-RU" dirty="0" err="1"/>
              <a:t>орнату</a:t>
            </a:r>
            <a:r>
              <a:rPr lang="ru-RU" dirty="0"/>
              <a:t>.</a:t>
            </a:r>
          </a:p>
          <a:p>
            <a:r>
              <a:rPr lang="ru-RU" b="1" dirty="0" err="1"/>
              <a:t>Репитердің</a:t>
            </a:r>
            <a:r>
              <a:rPr lang="ru-RU" b="1" dirty="0"/>
              <a:t> </a:t>
            </a:r>
            <a:r>
              <a:rPr lang="ru-RU" b="1" dirty="0" err="1"/>
              <a:t>жұмыс</a:t>
            </a:r>
            <a:r>
              <a:rPr lang="ru-RU" b="1" dirty="0"/>
              <a:t> </a:t>
            </a:r>
            <a:r>
              <a:rPr lang="ru-RU" b="1" dirty="0" err="1"/>
              <a:t>принципі</a:t>
            </a:r>
            <a:r>
              <a:rPr lang="ru-RU" b="1" dirty="0"/>
              <a:t>: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базалық</a:t>
            </a:r>
            <a:r>
              <a:rPr lang="ru-RU" dirty="0"/>
              <a:t> </a:t>
            </a:r>
            <a:r>
              <a:rPr lang="ru-RU" dirty="0" err="1"/>
              <a:t>станцияның</a:t>
            </a:r>
            <a:r>
              <a:rPr lang="ru-RU" dirty="0"/>
              <a:t> </a:t>
            </a:r>
            <a:r>
              <a:rPr lang="ru-RU" dirty="0" err="1"/>
              <a:t>сигналын</a:t>
            </a:r>
            <a:r>
              <a:rPr lang="ru-RU" dirty="0"/>
              <a:t> </a:t>
            </a:r>
            <a:r>
              <a:rPr lang="ru-RU" dirty="0" err="1"/>
              <a:t>қабылдап</a:t>
            </a:r>
            <a:r>
              <a:rPr lang="ru-RU" dirty="0"/>
              <a:t>, оны </a:t>
            </a:r>
            <a:r>
              <a:rPr lang="ru-RU" dirty="0" err="1"/>
              <a:t>күшейтіп</a:t>
            </a:r>
            <a:r>
              <a:rPr lang="ru-RU" dirty="0"/>
              <a:t>, </a:t>
            </a:r>
            <a:r>
              <a:rPr lang="ru-RU" dirty="0" err="1"/>
              <a:t>берілген</a:t>
            </a:r>
            <a:r>
              <a:rPr lang="ru-RU" dirty="0"/>
              <a:t> </a:t>
            </a:r>
            <a:r>
              <a:rPr lang="ru-RU" dirty="0" err="1"/>
              <a:t>аймақта</a:t>
            </a:r>
            <a:r>
              <a:rPr lang="ru-RU" dirty="0"/>
              <a:t> </a:t>
            </a:r>
            <a:r>
              <a:rPr lang="ru-RU" dirty="0" err="1"/>
              <a:t>қайта</a:t>
            </a:r>
            <a:r>
              <a:rPr lang="ru-RU" dirty="0"/>
              <a:t> </a:t>
            </a:r>
            <a:r>
              <a:rPr lang="ru-RU" dirty="0" err="1"/>
              <a:t>таратады</a:t>
            </a:r>
            <a:r>
              <a:rPr lang="ru-RU" dirty="0"/>
              <a:t>, </a:t>
            </a:r>
            <a:r>
              <a:rPr lang="ru-RU" dirty="0" err="1"/>
              <a:t>осылайша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сапасын</a:t>
            </a:r>
            <a:r>
              <a:rPr lang="ru-RU" dirty="0"/>
              <a:t> </a:t>
            </a:r>
            <a:r>
              <a:rPr lang="ru-RU" dirty="0" err="1"/>
              <a:t>арттырады</a:t>
            </a:r>
            <a:r>
              <a:rPr lang="ru-RU" dirty="0"/>
              <a:t>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456651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B4E1466-CD49-0BF6-93EC-4A9BBD654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22" y="353085"/>
            <a:ext cx="11451355" cy="59144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Tx </a:t>
            </a:r>
            <a:r>
              <a:rPr lang="kk-KZ" sz="2400" dirty="0"/>
              <a:t>п</a:t>
            </a:r>
            <a:r>
              <a:rPr lang="ru-RU" sz="2400" dirty="0" err="1"/>
              <a:t>ен</a:t>
            </a:r>
            <a:r>
              <a:rPr lang="ru-RU" sz="2400" dirty="0"/>
              <a:t> </a:t>
            </a:r>
            <a:r>
              <a:rPr lang="en-US" sz="2400" dirty="0"/>
              <a:t>Rx</a:t>
            </a:r>
            <a:r>
              <a:rPr lang="ru-RU" sz="2400" dirty="0"/>
              <a:t> </a:t>
            </a:r>
            <a:r>
              <a:rPr lang="ru-RU" sz="2400" dirty="0" err="1"/>
              <a:t>арасындағы</a:t>
            </a:r>
            <a:r>
              <a:rPr lang="ru-RU" sz="2400" dirty="0"/>
              <a:t> </a:t>
            </a:r>
            <a:r>
              <a:rPr lang="ru-RU" sz="2400" dirty="0" err="1"/>
              <a:t>таралу</a:t>
            </a:r>
            <a:r>
              <a:rPr lang="ru-RU" sz="2400" dirty="0"/>
              <a:t> </a:t>
            </a:r>
            <a:r>
              <a:rPr lang="ru-RU" sz="2400" dirty="0" err="1"/>
              <a:t>жолында</a:t>
            </a:r>
            <a:r>
              <a:rPr lang="ru-RU" sz="2400" dirty="0"/>
              <a:t> </a:t>
            </a:r>
            <a:r>
              <a:rPr lang="ru-RU" sz="2400" dirty="0" err="1"/>
              <a:t>әртүрлі</a:t>
            </a:r>
            <a:r>
              <a:rPr lang="ru-RU" sz="2400" dirty="0"/>
              <a:t> </a:t>
            </a:r>
            <a:r>
              <a:rPr lang="ru-RU" sz="2400" dirty="0" err="1"/>
              <a:t>кедергілер</a:t>
            </a:r>
            <a:r>
              <a:rPr lang="en-US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. Сигнал </a:t>
            </a:r>
            <a:r>
              <a:rPr lang="ru-RU" sz="2400" dirty="0" err="1"/>
              <a:t>кедергілер</a:t>
            </a:r>
            <a:r>
              <a:rPr lang="ru-RU" sz="2400" dirty="0"/>
              <a:t> </a:t>
            </a:r>
            <a:r>
              <a:rPr lang="ru-RU" sz="2400" dirty="0" err="1"/>
              <a:t>арқылы</a:t>
            </a:r>
            <a:r>
              <a:rPr lang="ru-RU" sz="2400" dirty="0"/>
              <a:t> </a:t>
            </a:r>
            <a:r>
              <a:rPr lang="ru-RU" sz="2400" b="1" dirty="0" err="1"/>
              <a:t>жұтылуы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b="1" dirty="0" err="1"/>
              <a:t>шағылысуы</a:t>
            </a:r>
            <a:r>
              <a:rPr lang="ru-RU" sz="2400" dirty="0"/>
              <a:t> </a:t>
            </a:r>
            <a:r>
              <a:rPr lang="ru-RU" sz="2400" dirty="0" err="1"/>
              <a:t>мүмкін</a:t>
            </a:r>
            <a:r>
              <a:rPr lang="ru-RU" sz="2400" dirty="0"/>
              <a:t>. </a:t>
            </a:r>
            <a:r>
              <a:rPr lang="ru-RU" sz="2400" b="1" dirty="0" err="1"/>
              <a:t>Уақыттық</a:t>
            </a:r>
            <a:r>
              <a:rPr lang="ru-RU" sz="2400" b="1" dirty="0"/>
              <a:t> </a:t>
            </a:r>
            <a:r>
              <a:rPr lang="ru-RU" sz="2400" b="1" dirty="0" err="1"/>
              <a:t>кідіріс</a:t>
            </a:r>
            <a:r>
              <a:rPr lang="ru-RU" sz="2400" dirty="0" err="1"/>
              <a:t>пен</a:t>
            </a:r>
            <a:r>
              <a:rPr lang="ru-RU" sz="2400" dirty="0"/>
              <a:t> </a:t>
            </a:r>
            <a:r>
              <a:rPr lang="ru-RU" sz="2400" dirty="0" err="1"/>
              <a:t>жетеді</a:t>
            </a:r>
            <a:r>
              <a:rPr lang="ru-RU" sz="2400" dirty="0"/>
              <a:t>.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құбылыс</a:t>
            </a:r>
            <a:r>
              <a:rPr lang="ru-RU" sz="2400" dirty="0"/>
              <a:t> </a:t>
            </a:r>
            <a:r>
              <a:rPr lang="ru-RU" sz="2400" b="1" dirty="0" err="1"/>
              <a:t>сигналдың</a:t>
            </a:r>
            <a:r>
              <a:rPr lang="ru-RU" sz="2400" b="1" dirty="0"/>
              <a:t> </a:t>
            </a:r>
            <a:r>
              <a:rPr lang="ru-RU" sz="2400" b="1" dirty="0" err="1"/>
              <a:t>көпсәулелі</a:t>
            </a:r>
            <a:r>
              <a:rPr lang="ru-RU" sz="2400" b="1" dirty="0"/>
              <a:t> </a:t>
            </a:r>
            <a:r>
              <a:rPr lang="ru-RU" sz="2400" b="1" dirty="0" err="1"/>
              <a:t>таралуы</a:t>
            </a:r>
            <a:r>
              <a:rPr lang="ru-RU" sz="2400" b="1" dirty="0"/>
              <a:t> (</a:t>
            </a:r>
            <a:r>
              <a:rPr lang="en-US" sz="2400" b="1" dirty="0"/>
              <a:t>multipath propagation)</a:t>
            </a:r>
            <a:r>
              <a:rPr lang="en-US" sz="2400" dirty="0"/>
              <a:t> </a:t>
            </a:r>
            <a:r>
              <a:rPr lang="ru-RU" sz="2400" dirty="0" err="1"/>
              <a:t>деп</a:t>
            </a:r>
            <a:r>
              <a:rPr lang="ru-RU" sz="2400" dirty="0"/>
              <a:t> </a:t>
            </a:r>
            <a:r>
              <a:rPr lang="ru-RU" sz="2400" dirty="0" err="1"/>
              <a:t>аталады</a:t>
            </a:r>
            <a:r>
              <a:rPr lang="ru-RU" sz="2400" dirty="0"/>
              <a:t>. </a:t>
            </a:r>
            <a:r>
              <a:rPr lang="ru-RU" sz="2400" dirty="0" err="1"/>
              <a:t>Мұндай</a:t>
            </a:r>
            <a:r>
              <a:rPr lang="ru-RU" sz="2400" dirty="0"/>
              <a:t> </a:t>
            </a:r>
            <a:r>
              <a:rPr lang="ru-RU" sz="2400" dirty="0" err="1"/>
              <a:t>жағдайда</a:t>
            </a:r>
            <a:r>
              <a:rPr lang="ru-RU" sz="2400" dirty="0"/>
              <a:t> сигнал </a:t>
            </a:r>
            <a:r>
              <a:rPr lang="ru-RU" sz="2400" dirty="0" err="1"/>
              <a:t>энергиясы</a:t>
            </a:r>
            <a:r>
              <a:rPr lang="ru-RU" sz="2400" dirty="0"/>
              <a:t> </a:t>
            </a:r>
            <a:r>
              <a:rPr lang="ru-RU" sz="2400" dirty="0" err="1"/>
              <a:t>бірнеше</a:t>
            </a:r>
            <a:r>
              <a:rPr lang="ru-RU" sz="2400" dirty="0"/>
              <a:t> </a:t>
            </a:r>
            <a:r>
              <a:rPr lang="ru-RU" sz="2400" dirty="0" err="1"/>
              <a:t>көшірмелер</a:t>
            </a:r>
            <a:r>
              <a:rPr lang="ru-RU" sz="2400" dirty="0"/>
              <a:t> </a:t>
            </a:r>
            <a:r>
              <a:rPr lang="ru-RU" sz="2400" dirty="0" err="1"/>
              <a:t>арасында</a:t>
            </a:r>
            <a:r>
              <a:rPr lang="ru-RU" sz="2400" dirty="0"/>
              <a:t> </a:t>
            </a:r>
            <a:r>
              <a:rPr lang="ru-RU" sz="2400" dirty="0" err="1"/>
              <a:t>біркелкі</a:t>
            </a:r>
            <a:r>
              <a:rPr lang="ru-RU" sz="2400" dirty="0"/>
              <a:t> </a:t>
            </a:r>
            <a:r>
              <a:rPr lang="ru-RU" sz="2400" dirty="0" err="1"/>
              <a:t>бөлінбейді</a:t>
            </a:r>
            <a:r>
              <a:rPr lang="ru-RU" sz="2400" dirty="0"/>
              <a:t>, </a:t>
            </a:r>
            <a:r>
              <a:rPr lang="ru-RU" sz="2400" dirty="0" err="1"/>
              <a:t>сондықтан</a:t>
            </a:r>
            <a:r>
              <a:rPr lang="ru-RU" sz="2400" dirty="0"/>
              <a:t> </a:t>
            </a:r>
            <a:r>
              <a:rPr lang="ru-RU" sz="2400" dirty="0" err="1"/>
              <a:t>кей</a:t>
            </a:r>
            <a:r>
              <a:rPr lang="ru-RU" sz="2400" dirty="0"/>
              <a:t> </a:t>
            </a:r>
            <a:r>
              <a:rPr lang="ru-RU" sz="2400" dirty="0" err="1"/>
              <a:t>сәттерде</a:t>
            </a:r>
            <a:r>
              <a:rPr lang="ru-RU" sz="2400" dirty="0"/>
              <a:t> </a:t>
            </a:r>
            <a:r>
              <a:rPr lang="ru-RU" sz="2400" dirty="0" err="1"/>
              <a:t>қабылдағыштың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де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көшірмеден</a:t>
            </a:r>
            <a:r>
              <a:rPr lang="ru-RU" sz="2400" dirty="0"/>
              <a:t> </a:t>
            </a:r>
            <a:r>
              <a:rPr lang="ru-RU" sz="2400" dirty="0" err="1"/>
              <a:t>сигналды</a:t>
            </a:r>
            <a:r>
              <a:rPr lang="ru-RU" sz="2400" dirty="0"/>
              <a:t> </a:t>
            </a:r>
            <a:r>
              <a:rPr lang="ru-RU" sz="2400" dirty="0" err="1"/>
              <a:t>дұрыс</a:t>
            </a:r>
            <a:r>
              <a:rPr lang="ru-RU" sz="2400" dirty="0"/>
              <a:t> </a:t>
            </a:r>
            <a:r>
              <a:rPr lang="ru-RU" sz="2400" dirty="0" err="1"/>
              <a:t>қабылдауға</a:t>
            </a:r>
            <a:r>
              <a:rPr lang="ru-RU" sz="2400" dirty="0"/>
              <a:t> </a:t>
            </a:r>
            <a:r>
              <a:rPr lang="ru-RU" sz="2400" dirty="0" err="1"/>
              <a:t>жеткілікті</a:t>
            </a:r>
            <a:r>
              <a:rPr lang="ru-RU" sz="2400" dirty="0"/>
              <a:t> </a:t>
            </a:r>
            <a:r>
              <a:rPr lang="ru-RU" sz="2400" dirty="0" err="1"/>
              <a:t>энергиясы</a:t>
            </a:r>
            <a:r>
              <a:rPr lang="ru-RU" sz="2400" dirty="0"/>
              <a:t> </a:t>
            </a:r>
            <a:r>
              <a:rPr lang="ru-RU" sz="2400" dirty="0" err="1"/>
              <a:t>болмай</a:t>
            </a:r>
            <a:r>
              <a:rPr lang="ru-RU" sz="2400" dirty="0"/>
              <a:t> </a:t>
            </a:r>
            <a:r>
              <a:rPr lang="ru-RU" sz="2400" dirty="0" err="1"/>
              <a:t>қалады</a:t>
            </a:r>
            <a:r>
              <a:rPr lang="ru-RU" sz="2400" dirty="0"/>
              <a:t>.</a:t>
            </a:r>
          </a:p>
          <a:p>
            <a:endParaRPr lang="ru-KZ" sz="2400" dirty="0"/>
          </a:p>
        </p:txBody>
      </p:sp>
      <p:pic>
        <p:nvPicPr>
          <p:cNvPr id="4" name="Picture 2" descr="Multipath propagation in outdoor scenario | Download Scientific Diagram">
            <a:extLst>
              <a:ext uri="{FF2B5EF4-FFF2-40B4-BE49-F238E27FC236}">
                <a16:creationId xmlns:a16="http://schemas.microsoft.com/office/drawing/2014/main" id="{2EB3F8EB-C733-BD61-DCE3-2BFB47A70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098" y="2670980"/>
            <a:ext cx="6441663" cy="3531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28344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749</Words>
  <Application>Microsoft Office PowerPoint</Application>
  <PresentationFormat>Широкоэкранный</PresentationFormat>
  <Paragraphs>33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Тема Office</vt:lpstr>
      <vt:lpstr>Сигнал таратудағы мәселелер</vt:lpstr>
      <vt:lpstr>Сигнал таратудағы мәселелер</vt:lpstr>
      <vt:lpstr>Презентация PowerPoint</vt:lpstr>
      <vt:lpstr>Free-space path loss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Beybit Karibayev</dc:creator>
  <cp:lastModifiedBy>Beybit Karibayev</cp:lastModifiedBy>
  <cp:revision>6</cp:revision>
  <dcterms:created xsi:type="dcterms:W3CDTF">2025-10-29T14:00:20Z</dcterms:created>
  <dcterms:modified xsi:type="dcterms:W3CDTF">2025-10-30T05:48:22Z</dcterms:modified>
</cp:coreProperties>
</file>